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Tucker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2.2%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88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75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$48,267K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881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182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$5,629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534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631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1,272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101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31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19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0.32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1871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410</cp:revision>
  <dcterms:created xsi:type="dcterms:W3CDTF">2019-08-23T20:01:46Z</dcterms:created>
  <dcterms:modified xsi:type="dcterms:W3CDTF">2022-07-13T20:56:47Z</dcterms:modified>
</cp:coreProperties>
</file>