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pshur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9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21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29,620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9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4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4,966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4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231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89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31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3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2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6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78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424</cp:revision>
  <dcterms:created xsi:type="dcterms:W3CDTF">2019-08-23T20:01:46Z</dcterms:created>
  <dcterms:modified xsi:type="dcterms:W3CDTF">2022-07-14T18:55:36Z</dcterms:modified>
</cp:coreProperties>
</file>