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6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Webster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1.9%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14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62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104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$68,053K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761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174</a:t>
                </a:r>
                <a:endPara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$2,643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987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1,074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2,210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268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30%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37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0.72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903</TotalTime>
  <Words>242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215</cp:revision>
  <dcterms:created xsi:type="dcterms:W3CDTF">2019-08-23T20:01:46Z</dcterms:created>
  <dcterms:modified xsi:type="dcterms:W3CDTF">2022-06-16T20:48:00Z</dcterms:modified>
</cp:coreProperties>
</file>