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Wetzel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71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$228,082K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2,706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560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$25,233K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1,613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4,523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990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307</cp:revision>
  <dcterms:created xsi:type="dcterms:W3CDTF">2019-08-23T20:01:46Z</dcterms:created>
  <dcterms:modified xsi:type="dcterms:W3CDTF">2022-07-26T15:40:45Z</dcterms:modified>
</cp:coreProperties>
</file>