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Region 10,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Region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3.0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for Entire State: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305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908</a:t>
                </a: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$871,195K    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$10,329,400K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10,091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108,316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2,065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22,017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$78,162K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Statewide Loss: $644,265K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5,825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in State: 87,351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680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6,948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98,357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16,441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220,201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57434"/>
            <a:chOff x="277814" y="5140246"/>
            <a:chExt cx="8612011" cy="1657434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7010" y="5217546"/>
              <a:ext cx="2556335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</a:t>
              </a:r>
            </a:p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784</a:t>
              </a:r>
              <a:endPara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23,529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73211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35%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Renters Ratio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11190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152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2,575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Social Vulnerability Index (SVI):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0.34</a:t>
              </a:r>
            </a:p>
            <a:p>
              <a:pPr algn="ctr">
                <a:lnSpc>
                  <a:spcPct val="115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  <p:sp>
        <p:nvSpPr>
          <p:cNvPr id="47" name="Text Box 2">
            <a:extLst>
              <a:ext uri="{FF2B5EF4-FFF2-40B4-BE49-F238E27FC236}">
                <a16:creationId xmlns:a16="http://schemas.microsoft.com/office/drawing/2014/main" id="{7A39967F-4D8A-4D66-B3E8-C0E36E073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68" y="1084938"/>
            <a:ext cx="3722781" cy="80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Maximum Number of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Federally </a:t>
            </a: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Declared Flood Disasters since 1989</a:t>
            </a: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16</a:t>
            </a:r>
          </a:p>
          <a:p>
            <a:pPr algn="ctr">
              <a:lnSpc>
                <a:spcPct val="80000"/>
              </a:lnSpc>
              <a:spcAft>
                <a:spcPts val="800"/>
              </a:spcAft>
            </a:pPr>
            <a:r>
              <a:rPr lang="en-US" sz="1100" b="1" dirty="0">
                <a:solidFill>
                  <a:srgbClr val="5B739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Statewide County Median: 12</a:t>
            </a:r>
            <a:endParaRPr lang="en-US" sz="1100" b="1" dirty="0">
              <a:solidFill>
                <a:srgbClr val="5B739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Marshall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2.9%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71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293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$225,646K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1,524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318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$16,918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1,342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1,563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3,590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352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42%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41</a:t>
              </a:r>
              <a:endPara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0.19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61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Ohio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3.1%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173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544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$417,467K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5,861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1,187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$36,012K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2,870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3,437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8,329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205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39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42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0.37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40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Wetzel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16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61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latin typeface="Arial" panose="020B0604020202020204" pitchFamily="34" charset="0"/>
                    <a:cs typeface="Times New Roman" panose="02020603050405020304" pitchFamily="18" charset="0"/>
                  </a:rPr>
                  <a:t>71</a:t>
                </a: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$228,082K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2,706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560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$25,233K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1,613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1,948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4,523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227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25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0.46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847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1170</TotalTime>
  <Words>972</Words>
  <Application>Microsoft Office PowerPoint</Application>
  <PresentationFormat>On-screen Show (4:3)</PresentationFormat>
  <Paragraphs>217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264</cp:revision>
  <dcterms:created xsi:type="dcterms:W3CDTF">2019-08-23T20:01:46Z</dcterms:created>
  <dcterms:modified xsi:type="dcterms:W3CDTF">2022-07-26T16:07:31Z</dcterms:modified>
</cp:coreProperties>
</file>