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11,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Region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2.7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for Entire State: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116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318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$212,853K    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$10,329,400K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2,090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108,316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430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22,017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$12,424K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Statewide Loss: $644,265K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1,292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in State: 87,351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68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1,640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98,357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3,688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220,201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010" y="5217546"/>
              <a:ext cx="25563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105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23,529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28%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11190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2,575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0.30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  <p:sp>
        <p:nvSpPr>
          <p:cNvPr id="47" name="Text Box 2">
            <a:extLst>
              <a:ext uri="{FF2B5EF4-FFF2-40B4-BE49-F238E27FC236}">
                <a16:creationId xmlns:a16="http://schemas.microsoft.com/office/drawing/2014/main" id="{7A39967F-4D8A-4D66-B3E8-C0E36E07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68" y="1084938"/>
            <a:ext cx="3722781" cy="8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Number of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Declared Flood Disasters since 1989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</a:t>
            </a:r>
          </a:p>
          <a:p>
            <a:pPr algn="ctr">
              <a:lnSpc>
                <a:spcPct val="80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County Median: 12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Brooke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39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223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$140,215K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1,305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266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$7,485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809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1,080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2,425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Hancock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77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95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$72,638K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785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$4,939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483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560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1,263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75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32%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0.33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6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1212</TotalTime>
  <Words>730</Words>
  <Application>Microsoft Office PowerPoint</Application>
  <PresentationFormat>On-screen Show (4:3)</PresentationFormat>
  <Paragraphs>163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275</cp:revision>
  <dcterms:created xsi:type="dcterms:W3CDTF">2019-08-23T20:01:46Z</dcterms:created>
  <dcterms:modified xsi:type="dcterms:W3CDTF">2022-07-26T17:30:21Z</dcterms:modified>
</cp:coreProperties>
</file>