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Region 2,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Region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3.3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for Entire State: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2,428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2,205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$1,376,765K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$10,329,400K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21,481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108,316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4,563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22,017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$99,384K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Statewide Loss: $644,265K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17,954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in State: 87,351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680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19,689</a:t>
                </a: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98,357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43,092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220,201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57434"/>
            <a:chOff x="277814" y="5140246"/>
            <a:chExt cx="8612011" cy="1657434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7010" y="5217546"/>
              <a:ext cx="25563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</a:t>
              </a:r>
            </a:p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6,613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23,529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73211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29%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Renters Ratio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11190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488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2,575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Social Vulnerability Index (SVI):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0.63</a:t>
              </a:r>
            </a:p>
            <a:p>
              <a:pPr algn="ctr">
                <a:lnSpc>
                  <a:spcPct val="115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  <p:sp>
        <p:nvSpPr>
          <p:cNvPr id="47" name="Text Box 2">
            <a:extLst>
              <a:ext uri="{FF2B5EF4-FFF2-40B4-BE49-F238E27FC236}">
                <a16:creationId xmlns:a16="http://schemas.microsoft.com/office/drawing/2014/main" id="{CFD5BA9B-474A-44A2-AB2C-F0416D126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68" y="1084938"/>
            <a:ext cx="3722781" cy="80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Maximum Number of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Federally </a:t>
            </a: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Declared Flood Disasters since 1989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20</a:t>
            </a:r>
          </a:p>
          <a:p>
            <a:pPr algn="ctr">
              <a:lnSpc>
                <a:spcPct val="80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5B739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Statewide County Median: 12</a:t>
            </a:r>
            <a:endParaRPr lang="en-US" sz="1100" b="1" dirty="0">
              <a:solidFill>
                <a:srgbClr val="5B739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Cabell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4.2%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17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515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448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$393,986K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3,346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695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$20,147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2,939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3,266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7,796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699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37%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0.63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3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Lincoln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112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126,283K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1,785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377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$6,115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2,551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2,719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6,590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1,018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16%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0.53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96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Logan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841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964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$335,765K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6,546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1,389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$22,001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4,958 </a:t>
                </a: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5,531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11,801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1,732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26%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0.64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75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Mason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7.5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40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98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$77,898K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2,399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513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$15,440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1,400 </a:t>
                </a: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1,499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3,331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583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33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0.61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817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Mingo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17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671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256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$203,614K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3,921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876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$12,193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3,492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3,773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6,921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1,718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37%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0.71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708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Wayne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16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276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327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$239,219K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3,484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722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$23,488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2,614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2,901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6,654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863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23%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93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0.64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07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923</TotalTime>
  <Words>1698</Words>
  <Application>Microsoft Office PowerPoint</Application>
  <PresentationFormat>On-screen Show (4:3)</PresentationFormat>
  <Paragraphs>377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207</cp:revision>
  <dcterms:created xsi:type="dcterms:W3CDTF">2019-08-23T20:01:46Z</dcterms:created>
  <dcterms:modified xsi:type="dcterms:W3CDTF">2022-07-12T14:51:56Z</dcterms:modified>
</cp:coreProperties>
</file>