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62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4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Region 3,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Region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2.8%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for Entire State: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cs typeface="Times New Roman" panose="02020603050405020304" pitchFamily="18" charset="0"/>
                  </a:rPr>
                  <a:t>2,979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cs typeface="Times New Roman" panose="02020603050405020304" pitchFamily="18" charset="0"/>
                  </a:rPr>
                  <a:t>3,172</a:t>
                </a: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$2,430,020K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in State’s Floodplains: $10,329,400K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28,174 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in State: 108,316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5,401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in State: 22,017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$149,522K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Statewide Loss: $644,265K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20,663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in State: 87,351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6804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cs typeface="Times New Roman" panose="02020603050405020304" pitchFamily="18" charset="0"/>
                  </a:rPr>
                  <a:t>22,514</a:t>
                </a: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in State’s Floodplains: 98,357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52,391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in State: 220,201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57434"/>
            <a:chOff x="277814" y="5140246"/>
            <a:chExt cx="8612011" cy="1657434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7010" y="5217546"/>
              <a:ext cx="2556335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</a:t>
              </a:r>
            </a:p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5,158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Total in State’s Floodplains: 23,529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73211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Average 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32%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 Renters Ratio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11190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513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Total in State’s Floodplains: 2,575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Average Social Vulnerability Index (SVI):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0.48</a:t>
              </a:r>
            </a:p>
            <a:p>
              <a:pPr algn="ctr">
                <a:lnSpc>
                  <a:spcPct val="115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  <p:sp>
        <p:nvSpPr>
          <p:cNvPr id="47" name="Text Box 2">
            <a:extLst>
              <a:ext uri="{FF2B5EF4-FFF2-40B4-BE49-F238E27FC236}">
                <a16:creationId xmlns:a16="http://schemas.microsoft.com/office/drawing/2014/main" id="{8DEB778A-D162-4E6A-9BB6-50ED224315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3868" y="1084938"/>
            <a:ext cx="3722781" cy="80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800"/>
              </a:spcAft>
            </a:pPr>
            <a: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Maximum Number of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Federally </a:t>
            </a:r>
            <a: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Declared Flood Disasters since 1989</a:t>
            </a:r>
            <a:r>
              <a:rPr lang="en-US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16</a:t>
            </a:r>
          </a:p>
          <a:p>
            <a:pPr algn="ctr">
              <a:lnSpc>
                <a:spcPct val="80000"/>
              </a:lnSpc>
              <a:spcAft>
                <a:spcPts val="800"/>
              </a:spcAft>
            </a:pPr>
            <a:r>
              <a:rPr lang="en-US" sz="1100" b="1" dirty="0">
                <a:solidFill>
                  <a:srgbClr val="5B739B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Statewide County Median: 12</a:t>
            </a:r>
            <a:endParaRPr lang="en-US" sz="1100" b="1" dirty="0">
              <a:solidFill>
                <a:srgbClr val="5B739B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Boone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1.7%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13</a:t>
              </a:r>
              <a:endParaRPr lang="en-US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sz="1800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715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748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$259,331K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5,305 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1,113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$22,984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3,617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3,947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9,188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1,323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36%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110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0.70</a:t>
              </a:r>
            </a:p>
            <a:p>
              <a:pPr algn="ctr">
                <a:lnSpc>
                  <a:spcPct val="115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081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Clay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2.6%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14</a:t>
              </a:r>
              <a:endParaRPr lang="en-US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32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249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$54,731K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708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158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$2,548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980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1,040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2,350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307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30%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21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0.69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662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Kanawha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2.8%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16</a:t>
              </a:r>
              <a:endParaRPr lang="en-US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1,809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1,424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$1,823,847K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19,683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3,713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$113,977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13,578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14,845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34,353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2,827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29%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340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0.48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42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Putnam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4.4%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12</a:t>
              </a:r>
              <a:endParaRPr lang="en-US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423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751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292,110K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2,478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417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$10,013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2,488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2,682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6,500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701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31%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42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0.04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613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770</TotalTime>
  <Words>1210</Words>
  <Application>Microsoft Office PowerPoint</Application>
  <PresentationFormat>On-screen Show (4:3)</PresentationFormat>
  <Paragraphs>271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160</cp:revision>
  <dcterms:created xsi:type="dcterms:W3CDTF">2019-08-23T20:01:46Z</dcterms:created>
  <dcterms:modified xsi:type="dcterms:W3CDTF">2022-07-12T14:54:52Z</dcterms:modified>
</cp:coreProperties>
</file>