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4,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1.9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1,609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852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$533,625K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5,655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1,234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$31,980K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6,313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7,122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15,148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1,164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0.59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499103DE-0968-4DA5-8F46-ABE1C6807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14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Fayette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590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295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$92,195K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$5,251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1,658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1,818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4,126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1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Greenbrier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$244,580K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2,870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603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$16,056K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2,225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4,728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8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Nicholas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2.1%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$57,672K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$2,287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912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1,057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Pocahontas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$71,124K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1,200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273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$5,742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811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119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1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Webster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$68,053K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761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174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$2,643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1,074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2,210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5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841</TotalTime>
  <Words>1451</Words>
  <Application>Microsoft Office PowerPoint</Application>
  <PresentationFormat>On-screen Show (4:3)</PresentationFormat>
  <Paragraphs>325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175</cp:revision>
  <dcterms:created xsi:type="dcterms:W3CDTF">2019-08-23T20:01:46Z</dcterms:created>
  <dcterms:modified xsi:type="dcterms:W3CDTF">2022-07-12T14:56:59Z</dcterms:modified>
</cp:coreProperties>
</file>