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Region 4,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Region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1.9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for Entire State: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1,609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852</a:t>
                </a: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$533,625K</a:t>
                </a:r>
                <a:endPara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State’s Floodplains: $10,329,400K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5,655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State: 108,316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1,234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State: 22,017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$31,980K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Statewide Loss: $644,265K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6,313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in State: 87,351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680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7,122</a:t>
                </a: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State’s Floodplains: 98,357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15,148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State: 220,201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57434"/>
            <a:chOff x="277814" y="5140246"/>
            <a:chExt cx="8612011" cy="1657434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7010" y="5217546"/>
              <a:ext cx="2556335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</a:t>
              </a:r>
            </a:p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1,164</a:t>
              </a:r>
              <a:endPara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Total in State’s Floodplains: 23,529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73211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Average 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26%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 Renters Ratio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11190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206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Total in State’s Floodplains: 2,575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Average Social Vulnerability Index (SVI):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0.59</a:t>
              </a:r>
            </a:p>
            <a:p>
              <a:pPr algn="ctr">
                <a:lnSpc>
                  <a:spcPct val="115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  <p:sp>
        <p:nvSpPr>
          <p:cNvPr id="47" name="Text Box 2">
            <a:extLst>
              <a:ext uri="{FF2B5EF4-FFF2-40B4-BE49-F238E27FC236}">
                <a16:creationId xmlns:a16="http://schemas.microsoft.com/office/drawing/2014/main" id="{499103DE-0968-4DA5-8F46-ABE1C6807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868" y="1084938"/>
            <a:ext cx="3722781" cy="80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Maximum Number of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Federally 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Declared Flood Disasters since 1989</a:t>
            </a:r>
            <a:r>
              <a:rPr lang="en-US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14</a:t>
            </a:r>
          </a:p>
          <a:p>
            <a:pPr algn="ctr">
              <a:lnSpc>
                <a:spcPct val="80000"/>
              </a:lnSpc>
              <a:spcAft>
                <a:spcPts val="800"/>
              </a:spcAft>
            </a:pPr>
            <a:r>
              <a:rPr lang="en-US" sz="1100" b="1" dirty="0">
                <a:solidFill>
                  <a:srgbClr val="5B739B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Statewide County Median: 12</a:t>
            </a:r>
            <a:endParaRPr lang="en-US" sz="1100" b="1" dirty="0">
              <a:solidFill>
                <a:srgbClr val="5B739B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Fayette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0.9%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11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590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295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$92,195K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70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16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$5,251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1,658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1,818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4,126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261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21%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68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0.77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719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Greenbrier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3.0%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sz="1800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735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$244,580K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2,870 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603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$16,056K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1,945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2,225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4,728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306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34%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34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0.55</a:t>
              </a:r>
            </a:p>
            <a:p>
              <a:pPr algn="ctr">
                <a:lnSpc>
                  <a:spcPct val="115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686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Nicholas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2.1%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13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55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89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$57,672K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754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168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$2,287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912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1,057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2,142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210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18%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36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0.45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7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Pocahontas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1.4%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10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167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39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$71,124K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1,200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273</a:t>
                </a:r>
                <a:endPara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$5,742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811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948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1,942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119</a:t>
              </a:r>
              <a:endPara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28%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31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0.49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118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Webster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1.9%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14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62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104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$68,053K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761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174</a:t>
                </a:r>
                <a:endPara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$2,643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987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1,074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2,210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268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30%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37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0.72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354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841</TotalTime>
  <Words>1451</Words>
  <Application>Microsoft Office PowerPoint</Application>
  <PresentationFormat>On-screen Show (4:3)</PresentationFormat>
  <Paragraphs>325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175</cp:revision>
  <dcterms:created xsi:type="dcterms:W3CDTF">2019-08-23T20:01:46Z</dcterms:created>
  <dcterms:modified xsi:type="dcterms:W3CDTF">2022-07-12T14:56:59Z</dcterms:modified>
</cp:coreProperties>
</file>