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Region 5,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Region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4.1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for Entire State: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704</a:t>
                </a: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1,600</a:t>
                </a: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$777,788K </a:t>
                </a:r>
                <a:endPara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State’s Floodplains: $10,329,400K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6,494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State: 108,316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1,292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State: 22,017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$46,574K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Statewide Loss: $644,265K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6,529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in State: 87,351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6804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7,369</a:t>
                </a: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State’s Floodplains: 98,357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16,882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in State: 220,201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57434"/>
            <a:chOff x="277814" y="5140246"/>
            <a:chExt cx="8612011" cy="1657434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7010" y="5217546"/>
              <a:ext cx="2556335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</a:t>
              </a:r>
            </a:p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1,751</a:t>
              </a:r>
              <a:endPara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Total in State’s Floodplains: 23,529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73211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Average 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22%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 Renters Ratio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11190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179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Total in State’s Floodplains: 2,575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Average Social Vulnerability Index (SVI):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0.39</a:t>
              </a:r>
            </a:p>
            <a:p>
              <a:pPr algn="ctr">
                <a:lnSpc>
                  <a:spcPct val="115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  <p:sp>
        <p:nvSpPr>
          <p:cNvPr id="47" name="Text Box 2">
            <a:extLst>
              <a:ext uri="{FF2B5EF4-FFF2-40B4-BE49-F238E27FC236}">
                <a16:creationId xmlns:a16="http://schemas.microsoft.com/office/drawing/2014/main" id="{ECCD9FBE-369D-4E59-A46D-588F7A0F3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3868" y="1084938"/>
            <a:ext cx="3722781" cy="80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Maximum Number of 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Federally </a:t>
            </a:r>
            <a:r>
              <a:rPr lang="en-US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Declared Flood Disasters since 1989</a:t>
            </a:r>
            <a:r>
              <a:rPr lang="en-US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15</a:t>
            </a:r>
          </a:p>
          <a:p>
            <a:pPr algn="ctr">
              <a:lnSpc>
                <a:spcPct val="80000"/>
              </a:lnSpc>
              <a:spcAft>
                <a:spcPts val="800"/>
              </a:spcAft>
            </a:pPr>
            <a:r>
              <a:rPr lang="en-US" sz="1100" b="1" dirty="0">
                <a:solidFill>
                  <a:srgbClr val="5B739B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Statewide County Median: 12</a:t>
            </a:r>
            <a:endParaRPr lang="en-US" sz="1100" b="1" dirty="0">
              <a:solidFill>
                <a:srgbClr val="5B739B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Calhoun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3.6%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13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12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121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$38,144K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459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98</a:t>
                </a:r>
                <a:endPara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$1,732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531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612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1,351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123</a:t>
              </a:r>
              <a:endParaRPr lang="en-US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24%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20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0.48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86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Jackson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4.7%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14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98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80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$83,119K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1,135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223</a:t>
                </a:r>
                <a:endPara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$9,734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1,012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1,107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2,748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440</a:t>
              </a:r>
              <a:endParaRPr lang="en-US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36%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23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0.28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61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Pleasants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4.2%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8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72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57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$50,470K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524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94</a:t>
                </a:r>
                <a:endPara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$4,378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345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443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861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102</a:t>
              </a:r>
              <a:endParaRPr lang="en-US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32%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17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0.42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260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Ritchie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2.8%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11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168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135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$29,845K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456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95</a:t>
                </a:r>
                <a:endPara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$1,187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442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506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1,174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124</a:t>
              </a:r>
              <a:endParaRPr lang="en-US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8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13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0.39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018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Roane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2.3%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15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223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337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$105,368K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986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218</a:t>
                </a:r>
                <a:endPara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$4,557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968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1,078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2,380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163</a:t>
              </a:r>
              <a:endParaRPr lang="en-US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21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38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0.55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185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Tyler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4.7%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14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81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267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$54,748K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933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194</a:t>
                </a:r>
                <a:endPara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$4,385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770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818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1,942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191</a:t>
              </a:r>
              <a:endParaRPr lang="en-US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22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25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0.37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437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Wirt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5.5%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13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53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$29,091K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192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41</a:t>
                </a:r>
                <a:endPara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$533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490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522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1,165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125</a:t>
              </a:r>
              <a:endParaRPr lang="en-US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13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12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0.28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05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Wood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6.5%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9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50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550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$387,002K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1,809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329</a:t>
                </a:r>
                <a:endPara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$20,068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1,971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2,283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5,260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483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20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31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0.37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637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942</TotalTime>
  <Words>2182</Words>
  <Application>Microsoft Office PowerPoint</Application>
  <PresentationFormat>On-screen Show (4:3)</PresentationFormat>
  <Paragraphs>487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192</cp:revision>
  <dcterms:created xsi:type="dcterms:W3CDTF">2019-08-23T20:01:46Z</dcterms:created>
  <dcterms:modified xsi:type="dcterms:W3CDTF">2022-07-12T14:58:58Z</dcterms:modified>
</cp:coreProperties>
</file>