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Region 7,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Region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2.8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for Entire State: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395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1,379</a:t>
                </a: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$559,238K   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State’s Floodplains: $10,329,400K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5,808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108,316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1,211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22,017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$33,034K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Statewide Loss: $644,265K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5,760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in State: 87,351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680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6,730</a:t>
                </a: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State’s Floodplains: 98,357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14,971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220,201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57434"/>
            <a:chOff x="277814" y="5140246"/>
            <a:chExt cx="8612011" cy="1657434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7010" y="5217546"/>
              <a:ext cx="2556335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</a:t>
              </a:r>
            </a:p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1,409</a:t>
              </a:r>
              <a:endPara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Total in State’s Floodplains: 23,529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73211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Average 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31%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 Renters Ratio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11190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210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Total in State’s Floodplains: 2,575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Average Social Vulnerability Index (SVI):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0.57</a:t>
              </a:r>
            </a:p>
            <a:p>
              <a:pPr algn="ctr">
                <a:lnSpc>
                  <a:spcPct val="115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  <p:sp>
        <p:nvSpPr>
          <p:cNvPr id="47" name="Text Box 2">
            <a:extLst>
              <a:ext uri="{FF2B5EF4-FFF2-40B4-BE49-F238E27FC236}">
                <a16:creationId xmlns:a16="http://schemas.microsoft.com/office/drawing/2014/main" id="{7A39967F-4D8A-4D66-B3E8-C0E36E073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3868" y="1084938"/>
            <a:ext cx="3722781" cy="80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Maximum Number of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Federally </a:t>
            </a: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Declared Flood Disasters since 1989</a:t>
            </a: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15</a:t>
            </a:r>
          </a:p>
          <a:p>
            <a:pPr algn="ctr">
              <a:lnSpc>
                <a:spcPct val="80000"/>
              </a:lnSpc>
              <a:spcAft>
                <a:spcPts val="800"/>
              </a:spcAft>
            </a:pPr>
            <a:r>
              <a:rPr lang="en-US" sz="1100" b="1" dirty="0">
                <a:solidFill>
                  <a:srgbClr val="5B739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Statewide County Median: 12</a:t>
            </a:r>
            <a:endParaRPr lang="en-US" sz="1100" b="1" dirty="0">
              <a:solidFill>
                <a:srgbClr val="5B739B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Barbour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3.0%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10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171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214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$77,384K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898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197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$5,636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689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842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1,935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125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34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35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0.66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839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Braxton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2.4%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15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13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225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$44,982K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462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94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$2,518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719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830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1,774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256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25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30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0.61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853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Gilmer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3.3%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15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$44,095K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543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116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$2,932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420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504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1,005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116</a:t>
              </a:r>
              <a:endPara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28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29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0.75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975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Lewis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2.8%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15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260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$94,583K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773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155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$3,730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867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1,055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2,410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176</a:t>
              </a:r>
              <a:endPara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34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39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0.60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063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Randolph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3.1%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109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169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$120,307K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1,456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303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$7,624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1,489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1,637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3,678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404</a:t>
              </a:r>
              <a:endPara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34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36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0.55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666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Tucker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2.2%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88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75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$48,267K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881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182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$5,629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534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631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1,272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101</a:t>
              </a:r>
              <a:endPara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31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19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0.32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267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Upshur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2.9%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12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421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$129,620K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795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164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$4,966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1,042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1,231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2,898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231</a:t>
              </a:r>
              <a:endPara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33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22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0.46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561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1028</TotalTime>
  <Words>1940</Words>
  <Application>Microsoft Office PowerPoint</Application>
  <PresentationFormat>On-screen Show (4:3)</PresentationFormat>
  <Paragraphs>433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226</cp:revision>
  <dcterms:created xsi:type="dcterms:W3CDTF">2019-08-23T20:01:46Z</dcterms:created>
  <dcterms:modified xsi:type="dcterms:W3CDTF">2022-07-14T19:48:25Z</dcterms:modified>
</cp:coreProperties>
</file>