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Region 9,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Region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4.8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for Entire State: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224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669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$349,899K    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$10,329,400K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2,177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108,316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355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22,017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$41,856K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Statewide Loss: $644,265K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1,843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in State: 87,351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680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2,088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98,357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5,007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220,201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57434"/>
            <a:chOff x="277814" y="5140246"/>
            <a:chExt cx="8612011" cy="1657434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7010" y="5217546"/>
              <a:ext cx="25563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</a:t>
              </a:r>
            </a:p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362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23,529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73211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29%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Renters Ratio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11190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40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2,575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Social Vulnerability Index (SVI):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0.32</a:t>
              </a:r>
            </a:p>
            <a:p>
              <a:pPr algn="ctr">
                <a:lnSpc>
                  <a:spcPct val="115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  <p:sp>
        <p:nvSpPr>
          <p:cNvPr id="47" name="Text Box 2">
            <a:extLst>
              <a:ext uri="{FF2B5EF4-FFF2-40B4-BE49-F238E27FC236}">
                <a16:creationId xmlns:a16="http://schemas.microsoft.com/office/drawing/2014/main" id="{7A39967F-4D8A-4D66-B3E8-C0E36E073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68" y="1084938"/>
            <a:ext cx="3722781" cy="80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Maximum Number of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Federally </a:t>
            </a: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Declared Flood Disasters since 1989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8</a:t>
            </a:r>
          </a:p>
          <a:p>
            <a:pPr algn="ctr">
              <a:lnSpc>
                <a:spcPct val="80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5B739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Statewide County Median: 12</a:t>
            </a:r>
            <a:endParaRPr lang="en-US" sz="1100" b="1" dirty="0">
              <a:solidFill>
                <a:srgbClr val="5B739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Berkeley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96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237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$120,255K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803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124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$19,738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670</a:t>
                </a:r>
                <a:endPara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711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1,931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206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26%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0.45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83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Jefferson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5.2%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74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257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$118,388K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759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115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$13,281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654</a:t>
                </a:r>
                <a:endPara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734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1,734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87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29%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0.24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350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Morgan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54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175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$111,255K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615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116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$8,838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519</a:t>
                </a:r>
                <a:endPara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643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1,342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69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18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0.28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519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1147</TotalTime>
  <Words>972</Words>
  <Application>Microsoft Office PowerPoint</Application>
  <PresentationFormat>On-screen Show (4:3)</PresentationFormat>
  <Paragraphs>217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254</cp:revision>
  <dcterms:created xsi:type="dcterms:W3CDTF">2019-08-23T20:01:46Z</dcterms:created>
  <dcterms:modified xsi:type="dcterms:W3CDTF">2022-07-26T14:13:41Z</dcterms:modified>
</cp:coreProperties>
</file>