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West Virginia State,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3314" y="1162733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Sum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Counties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659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89467" cy="3132048"/>
              <a:chOff x="295153" y="1976591"/>
              <a:chExt cx="8589467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13,383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14,460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$10,329,400K</a:t>
                </a: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108,316</a:t>
                </a: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22,017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$644,265K</a:t>
                </a: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87,351</a:t>
                </a:r>
              </a:p>
              <a:p>
                <a:pPr lvl="0" algn="ctr">
                  <a:lnSpc>
                    <a:spcPct val="9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Occupied Units: 737,671</a:t>
                </a:r>
                <a:endParaRPr lang="en-US" sz="1100" b="1" dirty="0">
                  <a:solidFill>
                    <a:srgbClr val="B9AB7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99677" y="2335272"/>
                <a:ext cx="2484943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220,201</a:t>
                </a:r>
              </a:p>
              <a:p>
                <a:pPr lvl="0" algn="ctr">
                  <a:lnSpc>
                    <a:spcPct val="9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 Total Population: 1,836,843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3545" y="5217546"/>
              <a:ext cx="2656669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23,529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Mobile Homes in State: 133,839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Median 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36%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48514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</a:t>
              </a: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2,580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Median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Median: 0.50</a:t>
              </a: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8" name="Text Box 2">
            <a:extLst>
              <a:ext uri="{FF2B5EF4-FFF2-40B4-BE49-F238E27FC236}">
                <a16:creationId xmlns:a16="http://schemas.microsoft.com/office/drawing/2014/main" id="{7964BE87-DD37-4F05-BFD2-3B2289F8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283" y="1089985"/>
            <a:ext cx="3081064" cy="7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 of aSFHA to State Area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2.9%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Area: 24,038 sqmi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BD7B8DE0-6718-4252-8E61-4AEB0E3C4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282" y="2253440"/>
            <a:ext cx="4136855" cy="68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Buildings in High-Risk Floodplains: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98,357</a:t>
            </a:r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E911 Addresses in State: 1,014,898</a:t>
            </a:r>
            <a:endParaRPr lang="en-US" sz="1100" b="1" dirty="0">
              <a:solidFill>
                <a:srgbClr val="B9AB7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213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191</cp:revision>
  <dcterms:created xsi:type="dcterms:W3CDTF">2019-08-23T20:01:46Z</dcterms:created>
  <dcterms:modified xsi:type="dcterms:W3CDTF">2022-06-28T17:22:09Z</dcterms:modified>
</cp:coreProperties>
</file>