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0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0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8D4B-9B20-4942-A0CB-43FD4DE390A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hyperlink" Target="file:///\\GISTC-filesrv4\FTPDrive\pub\RA\_engage\Local\SDE\Import\SDEdatabase\Greenbri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mapwv.gov/assessmen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57"/>
            <a:ext cx="5384799" cy="6179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71" y="2274552"/>
            <a:ext cx="7986280" cy="1790700"/>
          </a:xfrm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Working with GISTC Database </a:t>
            </a:r>
            <a:br>
              <a:rPr lang="en-US" sz="4000" b="1" dirty="0">
                <a:latin typeface="+mn-lt"/>
              </a:rPr>
            </a:br>
            <a:r>
              <a:rPr lang="en-US" sz="3200" b="1" dirty="0">
                <a:latin typeface="+mn-lt"/>
              </a:rPr>
              <a:t>in Substantial Damage Estimator (SDE) Software, Version 3.0</a:t>
            </a:r>
          </a:p>
        </p:txBody>
      </p:sp>
      <p:sp>
        <p:nvSpPr>
          <p:cNvPr id="9" name="Rectangle 8"/>
          <p:cNvSpPr/>
          <p:nvPr/>
        </p:nvSpPr>
        <p:spPr>
          <a:xfrm>
            <a:off x="7566817" y="6377684"/>
            <a:ext cx="132279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07/20/2023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Damage Estimator (SDE 3.0)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1" y="4222312"/>
            <a:ext cx="1604746" cy="62959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73517" y="4330711"/>
            <a:ext cx="6140451" cy="412798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 smtClean="0">
                <a:latin typeface="+mn-lt"/>
              </a:rPr>
              <a:t>Prepared by: West Virginia GIS Tech Center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5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Estimation Process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662" y="972415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Make Sure to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Save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 before closing.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11650" y="871843"/>
            <a:ext cx="4045956" cy="571685"/>
            <a:chOff x="5011650" y="871843"/>
            <a:chExt cx="4045956" cy="571685"/>
          </a:xfrm>
        </p:grpSpPr>
        <p:sp>
          <p:nvSpPr>
            <p:cNvPr id="5" name="Rectangle 4"/>
            <p:cNvSpPr/>
            <p:nvPr/>
          </p:nvSpPr>
          <p:spPr>
            <a:xfrm>
              <a:off x="8016936" y="871843"/>
              <a:ext cx="1040670" cy="314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1350" b="1" i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10/10/2021</a:t>
              </a:r>
              <a:endParaRPr lang="en-US" sz="2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1650" y="1012266"/>
              <a:ext cx="3961447" cy="43126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8016936" y="972415"/>
              <a:ext cx="956161" cy="40011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0622" y="1499544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You can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Print Summary Report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Print detailed Report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at the end.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962" y="2079072"/>
            <a:ext cx="7804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During working, you can save and exit the software if needed. When come back, to find the recent assessment you were working, go to: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file/Recent Assessment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find it among five recent assessments.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57" y="3190334"/>
            <a:ext cx="5852160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514" y="735704"/>
            <a:ext cx="8057284" cy="450777"/>
          </a:xfrm>
        </p:spPr>
        <p:txBody>
          <a:bodyPr anchor="t">
            <a:noAutofit/>
          </a:bodyPr>
          <a:lstStyle/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Copy the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hlinkClick r:id="rId2" action="ppaction://hlinkfile"/>
              </a:rPr>
              <a:t>Greenbrier GISTC </a:t>
            </a:r>
            <a:r>
              <a:rPr lang="en-US" sz="2000" b="1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hlinkClick r:id="rId2" action="ppaction://hlinkfile"/>
              </a:rPr>
              <a:t>SDEDataBase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2" action="ppaction://hlinkfile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Access file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Import the Database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856" y="2558708"/>
            <a:ext cx="5591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SDE Software.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 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Database Function Menu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Main toolbar and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Set/Reset Server Database Location function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1230" y="1305289"/>
            <a:ext cx="3989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Locate the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SDE folder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host computer, open the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Database folder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paste this file there.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83643" y="2446752"/>
            <a:ext cx="2466156" cy="2441090"/>
            <a:chOff x="0" y="0"/>
            <a:chExt cx="2033270" cy="20866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4"/>
            <a:stretch/>
          </p:blipFill>
          <p:spPr>
            <a:xfrm>
              <a:off x="0" y="0"/>
              <a:ext cx="2033270" cy="2086661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461963" y="204788"/>
              <a:ext cx="557212" cy="5715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92514" y="4003326"/>
            <a:ext cx="5425010" cy="867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Navigate it to the Database folder,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where you pasted the </a:t>
            </a:r>
            <a:r>
              <a:rPr lang="en-US" sz="2000" b="1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Greenbrier_GISTC_Database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wait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until it has been saved.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+mn-lt"/>
                <a:cs typeface="Arial" panose="020B0604020202020204" pitchFamily="34" charset="0"/>
              </a:rPr>
            </a:b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7" y="5177593"/>
            <a:ext cx="2534581" cy="131292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4047" r="2378" b="3004"/>
          <a:stretch/>
        </p:blipFill>
        <p:spPr bwMode="auto">
          <a:xfrm>
            <a:off x="2387609" y="5177593"/>
            <a:ext cx="2468679" cy="1298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8424628" y="735704"/>
            <a:ext cx="279069" cy="347649"/>
            <a:chOff x="8537271" y="1508778"/>
            <a:chExt cx="279069" cy="347649"/>
          </a:xfrm>
        </p:grpSpPr>
        <p:sp>
          <p:nvSpPr>
            <p:cNvPr id="28" name="Oval 27"/>
            <p:cNvSpPr/>
            <p:nvPr/>
          </p:nvSpPr>
          <p:spPr>
            <a:xfrm>
              <a:off x="8537271" y="1577358"/>
              <a:ext cx="279069" cy="2790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8564879" y="150877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9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55108" y="1752863"/>
            <a:ext cx="279069" cy="347649"/>
            <a:chOff x="8537271" y="1508778"/>
            <a:chExt cx="279069" cy="347649"/>
          </a:xfrm>
        </p:grpSpPr>
        <p:sp>
          <p:nvSpPr>
            <p:cNvPr id="31" name="Oval 30"/>
            <p:cNvSpPr/>
            <p:nvPr/>
          </p:nvSpPr>
          <p:spPr>
            <a:xfrm>
              <a:off x="8537271" y="1577358"/>
              <a:ext cx="279069" cy="2790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8564879" y="150877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2</a:t>
              </a:r>
              <a:endParaRPr lang="en-US" sz="9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469133" y="3400546"/>
            <a:ext cx="279069" cy="347649"/>
            <a:chOff x="8537271" y="1508778"/>
            <a:chExt cx="279069" cy="347649"/>
          </a:xfrm>
        </p:grpSpPr>
        <p:sp>
          <p:nvSpPr>
            <p:cNvPr id="34" name="Oval 33"/>
            <p:cNvSpPr/>
            <p:nvPr/>
          </p:nvSpPr>
          <p:spPr>
            <a:xfrm>
              <a:off x="8537271" y="1577358"/>
              <a:ext cx="279069" cy="2790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8564879" y="150877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3</a:t>
              </a:r>
              <a:endParaRPr lang="en-US" sz="9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24628" y="5732266"/>
            <a:ext cx="279069" cy="347649"/>
            <a:chOff x="8537271" y="1508778"/>
            <a:chExt cx="279069" cy="347649"/>
          </a:xfrm>
        </p:grpSpPr>
        <p:sp>
          <p:nvSpPr>
            <p:cNvPr id="37" name="Oval 36"/>
            <p:cNvSpPr/>
            <p:nvPr/>
          </p:nvSpPr>
          <p:spPr>
            <a:xfrm>
              <a:off x="8537271" y="1577358"/>
              <a:ext cx="279069" cy="2790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8564879" y="150877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4</a:t>
              </a:r>
              <a:endParaRPr lang="en-US" sz="9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58726" y="5800001"/>
            <a:ext cx="279069" cy="347649"/>
            <a:chOff x="8537271" y="1508778"/>
            <a:chExt cx="279069" cy="347649"/>
          </a:xfrm>
        </p:grpSpPr>
        <p:sp>
          <p:nvSpPr>
            <p:cNvPr id="40" name="Oval 39"/>
            <p:cNvSpPr/>
            <p:nvPr/>
          </p:nvSpPr>
          <p:spPr>
            <a:xfrm>
              <a:off x="8537271" y="1577358"/>
              <a:ext cx="279069" cy="2790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8564879" y="150877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5</a:t>
              </a:r>
              <a:endParaRPr lang="en-US" sz="9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266" y="811599"/>
            <a:ext cx="2096125" cy="2905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308556" y="1345968"/>
            <a:ext cx="3929308" cy="929389"/>
            <a:chOff x="4308556" y="1345968"/>
            <a:chExt cx="3929308" cy="9293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1155" y="1345968"/>
              <a:ext cx="3916709" cy="929389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5581291" y="1752863"/>
              <a:ext cx="1285335" cy="193207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308556" y="1368213"/>
              <a:ext cx="1950710" cy="193207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1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0949" y="888519"/>
            <a:ext cx="484392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Software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restart and get back to the main menu.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number of properties (2225</a:t>
            </a:r>
            <a:r>
              <a:rPr kumimoji="0" lang="en-US" altLang="en-US" sz="20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Structures)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should be shown up at the right bottom of the page.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64004" y="757239"/>
            <a:ext cx="4043465" cy="2235228"/>
            <a:chOff x="5154875" y="905198"/>
            <a:chExt cx="3521802" cy="194685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9" b="1706"/>
            <a:stretch/>
          </p:blipFill>
          <p:spPr>
            <a:xfrm>
              <a:off x="5154875" y="905198"/>
              <a:ext cx="3521802" cy="1812706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8208177" y="2523177"/>
              <a:ext cx="329094" cy="32887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Import the Database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92441" y="2400355"/>
            <a:ext cx="4533970" cy="790384"/>
          </a:xfrm>
        </p:spPr>
        <p:txBody>
          <a:bodyPr anchor="t">
            <a:noAutofit/>
          </a:bodyPr>
          <a:lstStyle/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the main menu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based on the building’s function,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click on one of these dark blue icons: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Add New Residential Assessment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Add New Non-Residential Assessment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”.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09" y="2929282"/>
            <a:ext cx="1778561" cy="866342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392441" y="4287534"/>
            <a:ext cx="3547099" cy="125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Wait until this table shows up.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Using filter, you can look for a specific building.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Then select the structure.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5207" y="3811988"/>
            <a:ext cx="4582207" cy="2346362"/>
            <a:chOff x="4081463" y="3814313"/>
            <a:chExt cx="4582207" cy="234636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3" y="3814313"/>
              <a:ext cx="4582207" cy="2346362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846012" y="5867400"/>
              <a:ext cx="659813" cy="22319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53419" y="6174714"/>
            <a:ext cx="6179082" cy="388258"/>
            <a:chOff x="645711" y="5131909"/>
            <a:chExt cx="7124700" cy="44767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711" y="5131909"/>
              <a:ext cx="7124700" cy="44767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 flipV="1">
              <a:off x="2349500" y="5440043"/>
              <a:ext cx="511175" cy="457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5600700" y="5433059"/>
              <a:ext cx="602455" cy="495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4959" y="5429249"/>
              <a:ext cx="602455" cy="533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853440" y="5440040"/>
              <a:ext cx="1105535" cy="457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2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Estimation Process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6954" y="796105"/>
            <a:ext cx="7510918" cy="328820"/>
            <a:chOff x="0" y="0"/>
            <a:chExt cx="3582670" cy="1570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82670" cy="15049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2440" y="0"/>
              <a:ext cx="414655" cy="15707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608" y="2179811"/>
            <a:ext cx="8219758" cy="4472405"/>
            <a:chOff x="352740" y="2188438"/>
            <a:chExt cx="8219758" cy="4472405"/>
          </a:xfrm>
        </p:grpSpPr>
        <p:grpSp>
          <p:nvGrpSpPr>
            <p:cNvPr id="2" name="Group 1"/>
            <p:cNvGrpSpPr/>
            <p:nvPr/>
          </p:nvGrpSpPr>
          <p:grpSpPr>
            <a:xfrm>
              <a:off x="1742359" y="2188438"/>
              <a:ext cx="6661913" cy="3524537"/>
              <a:chOff x="1742359" y="2188438"/>
              <a:chExt cx="6661913" cy="352453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2359" y="2188438"/>
                <a:ext cx="6661913" cy="3431578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8016936" y="5343336"/>
                <a:ext cx="359351" cy="36963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355534" y="4151121"/>
              <a:ext cx="1716641" cy="60650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Parcel’s Geographic Data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</a:b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213188" y="2782726"/>
              <a:ext cx="7359310" cy="3878117"/>
              <a:chOff x="1303129" y="1570695"/>
              <a:chExt cx="7249743" cy="371404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876462" y="1874918"/>
                <a:ext cx="539805" cy="28505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1861870" y="1570695"/>
                <a:ext cx="284494" cy="2987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2611526" y="1590516"/>
                <a:ext cx="531650" cy="182419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485051" y="1682935"/>
                <a:ext cx="717705" cy="33945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6202756" y="1978717"/>
                <a:ext cx="508071" cy="3885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6710827" y="2370273"/>
                <a:ext cx="1842045" cy="1030107"/>
                <a:chOff x="6710827" y="2370273"/>
                <a:chExt cx="1842045" cy="1030107"/>
              </a:xfrm>
            </p:grpSpPr>
            <p:sp>
              <p:nvSpPr>
                <p:cNvPr id="29" name="Title 1"/>
                <p:cNvSpPr txBox="1">
                  <a:spLocks/>
                </p:cNvSpPr>
                <p:nvPr/>
              </p:nvSpPr>
              <p:spPr>
                <a:xfrm>
                  <a:off x="6710827" y="2370273"/>
                  <a:ext cx="1842045" cy="1030107"/>
                </a:xfrm>
                <a:prstGeom prst="rect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en-US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Check it if the Mailing Address and Structure’s Address are the same</a:t>
                  </a:r>
                  <a: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</a:br>
                  <a:endPara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829083" y="2482453"/>
                  <a:ext cx="88106" cy="833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L-Shape 35"/>
                <p:cNvSpPr/>
                <p:nvPr/>
              </p:nvSpPr>
              <p:spPr>
                <a:xfrm rot="19088833">
                  <a:off x="6829619" y="2481071"/>
                  <a:ext cx="114300" cy="45719"/>
                </a:xfrm>
                <a:prstGeom prst="corner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ounded Rectangle 37"/>
              <p:cNvSpPr/>
              <p:nvPr/>
            </p:nvSpPr>
            <p:spPr>
              <a:xfrm>
                <a:off x="4027144" y="3619002"/>
                <a:ext cx="2719465" cy="41424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2105830" y="3414713"/>
                <a:ext cx="62087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3492293" y="3943180"/>
                <a:ext cx="536738" cy="34635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303129" y="4287945"/>
                <a:ext cx="2189163" cy="558542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Further information can be imported here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/>
                </a:r>
                <a:b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</a:b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8005579" y="4212417"/>
                <a:ext cx="1" cy="2830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6244013" y="4506567"/>
                <a:ext cx="2143822" cy="77817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Total Number of  Assessment should be changed  to “1”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/>
                </a:r>
                <a:b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</a:b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352740" y="2408733"/>
              <a:ext cx="1440566" cy="60650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Owner’s Name and Address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</a:b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73" name="Title 1"/>
          <p:cNvSpPr txBox="1">
            <a:spLocks/>
          </p:cNvSpPr>
          <p:nvPr/>
        </p:nvSpPr>
        <p:spPr>
          <a:xfrm>
            <a:off x="817129" y="1167549"/>
            <a:ext cx="7403845" cy="125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data loaded from </a:t>
            </a:r>
            <a:r>
              <a:rPr lang="en-US" sz="2000" b="1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WV_GISTC_Database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To add further information or ensure about information, you can check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hlinkClick r:id="rId5"/>
              </a:rPr>
              <a:t>WV Flood Tool Website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66516" y="2045205"/>
            <a:ext cx="8211963" cy="3960560"/>
            <a:chOff x="766516" y="2045205"/>
            <a:chExt cx="8211963" cy="3960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16" y="2045205"/>
              <a:ext cx="8211963" cy="396056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983957" y="3228976"/>
              <a:ext cx="45719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Estimation Process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811860" y="1337470"/>
            <a:ext cx="7403845" cy="707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Some fields have been loaded automatically from Database, but there are some other that should be manually filled.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1860" y="841650"/>
            <a:ext cx="7711621" cy="395095"/>
            <a:chOff x="0" y="0"/>
            <a:chExt cx="3705860" cy="190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05860" cy="16383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71225" y="5610"/>
              <a:ext cx="936625" cy="18478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30702" y="3362837"/>
            <a:ext cx="1374409" cy="23303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252277" y="3870205"/>
            <a:ext cx="1251905" cy="24123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80962" y="3733601"/>
            <a:ext cx="1473816" cy="3922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Required fields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673754" y="3546123"/>
            <a:ext cx="177464" cy="187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747310" y="3966197"/>
            <a:ext cx="15098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840960" y="3086670"/>
            <a:ext cx="1151300" cy="24108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840957" y="3630954"/>
            <a:ext cx="1288006" cy="22787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830702" y="5153685"/>
            <a:ext cx="1335358" cy="23656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252277" y="2822495"/>
            <a:ext cx="1303948" cy="505261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257142" y="4396418"/>
            <a:ext cx="1251905" cy="23115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0962" y="3733600"/>
            <a:ext cx="1466346" cy="38054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556225" y="2976563"/>
            <a:ext cx="1" cy="23430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165337" y="5372259"/>
            <a:ext cx="92528" cy="2279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 txBox="1">
            <a:spLocks/>
          </p:cNvSpPr>
          <p:nvPr/>
        </p:nvSpPr>
        <p:spPr>
          <a:xfrm>
            <a:off x="3257142" y="5336506"/>
            <a:ext cx="1430927" cy="3606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Optional fields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58588" y="5325228"/>
            <a:ext cx="1429481" cy="38325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Estimation Process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68680" y="769090"/>
            <a:ext cx="7654801" cy="417391"/>
            <a:chOff x="0" y="0"/>
            <a:chExt cx="3703320" cy="20195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03320" cy="1905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408063" y="11220"/>
              <a:ext cx="291710" cy="19073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9465" y="1427175"/>
            <a:ext cx="6236733" cy="3241802"/>
            <a:chOff x="1119465" y="1427175"/>
            <a:chExt cx="6236733" cy="3241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65" y="1427175"/>
              <a:ext cx="6236733" cy="324180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884551" y="1427175"/>
              <a:ext cx="3957449" cy="1442016"/>
              <a:chOff x="1884551" y="1427175"/>
              <a:chExt cx="3957449" cy="1442016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2635179" y="2071764"/>
                <a:ext cx="1615753" cy="218347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V="1">
                <a:off x="4237832" y="1714500"/>
                <a:ext cx="419187" cy="3831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8" name="Text Box 2"/>
              <p:cNvSpPr txBox="1">
                <a:spLocks noChangeArrowheads="1"/>
              </p:cNvSpPr>
              <p:nvPr/>
            </p:nvSpPr>
            <p:spPr bwMode="auto">
              <a:xfrm>
                <a:off x="4657019" y="1427175"/>
                <a:ext cx="1184981" cy="2873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i="1" dirty="0">
                    <a:solidFill>
                      <a:srgbClr val="8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Residential:100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Straight Arrow Connector 61"/>
              <p:cNvCxnSpPr>
                <a:endCxn id="64" idx="0"/>
              </p:cNvCxnSpPr>
              <p:nvPr/>
            </p:nvCxnSpPr>
            <p:spPr>
              <a:xfrm>
                <a:off x="4250932" y="2277011"/>
                <a:ext cx="305321" cy="3161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4" name="Text Box 2"/>
              <p:cNvSpPr txBox="1">
                <a:spLocks noChangeArrowheads="1"/>
              </p:cNvSpPr>
              <p:nvPr/>
            </p:nvSpPr>
            <p:spPr bwMode="auto">
              <a:xfrm>
                <a:off x="3816605" y="2593154"/>
                <a:ext cx="1479295" cy="2760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i="1" dirty="0">
                    <a:solidFill>
                      <a:srgbClr val="8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Non-Residential:200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2629938" y="2320389"/>
                <a:ext cx="1615753" cy="218347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>
                <a:off x="1884551" y="2604785"/>
                <a:ext cx="1049149" cy="2219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i="1" dirty="0">
                    <a:solidFill>
                      <a:srgbClr val="8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Should be “1”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Arrow Connector 66"/>
              <p:cNvCxnSpPr>
                <a:stCxn id="65" idx="1"/>
              </p:cNvCxnSpPr>
              <p:nvPr/>
            </p:nvCxnSpPr>
            <p:spPr>
              <a:xfrm flipH="1">
                <a:off x="2533097" y="2429562"/>
                <a:ext cx="96830" cy="1752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" name="Rounded Rectangle 12"/>
            <p:cNvSpPr/>
            <p:nvPr/>
          </p:nvSpPr>
          <p:spPr>
            <a:xfrm>
              <a:off x="5549900" y="2724150"/>
              <a:ext cx="1682750" cy="43815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99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Estimation Process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2881" y="746928"/>
            <a:ext cx="7598237" cy="417601"/>
            <a:chOff x="0" y="0"/>
            <a:chExt cx="3674110" cy="2019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74110" cy="190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710994" y="22439"/>
              <a:ext cx="841473" cy="17951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66362" y="1201975"/>
            <a:ext cx="7804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know the amount of percentage damage on the elements of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buildings, fill the  related fields.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Remember that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may not be necessary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all the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threshold makers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be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to achieve the indicated level of damage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02081" y="2525414"/>
            <a:ext cx="6553200" cy="3396060"/>
            <a:chOff x="4311299" y="1289444"/>
            <a:chExt cx="4348518" cy="22535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299" y="1289444"/>
              <a:ext cx="4348518" cy="225352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5307806" y="1719263"/>
              <a:ext cx="385763" cy="245268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081713" y="1719263"/>
              <a:ext cx="385763" cy="245268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97194" y="1723400"/>
              <a:ext cx="385763" cy="245268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530532" y="2561600"/>
              <a:ext cx="385763" cy="167313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Estimation Process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0419" y="753321"/>
            <a:ext cx="7622910" cy="431364"/>
            <a:chOff x="0" y="0"/>
            <a:chExt cx="3759200" cy="2131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59200" cy="18732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586125" y="28049"/>
              <a:ext cx="734886" cy="18512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66362" y="1690461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Tax Assessment Value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is found 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hlinkClick r:id="rId4"/>
              </a:rPr>
              <a:t>WV Assessment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766" y="1745861"/>
            <a:ext cx="2350495" cy="6669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566363" y="2055837"/>
            <a:ext cx="4089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Tax Factor Adjustment should be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6362" y="1295825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Basis for value of structure should be set on: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Adj. Tax Assessed Value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84431" y="2545576"/>
            <a:ext cx="7206830" cy="3723529"/>
            <a:chOff x="820419" y="2626304"/>
            <a:chExt cx="6748837" cy="3486899"/>
          </a:xfrm>
        </p:grpSpPr>
        <p:grpSp>
          <p:nvGrpSpPr>
            <p:cNvPr id="11" name="Group 10"/>
            <p:cNvGrpSpPr/>
            <p:nvPr/>
          </p:nvGrpSpPr>
          <p:grpSpPr>
            <a:xfrm>
              <a:off x="820419" y="2626304"/>
              <a:ext cx="6748837" cy="3486899"/>
              <a:chOff x="451013" y="1645475"/>
              <a:chExt cx="7565923" cy="39090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013" y="1645475"/>
                <a:ext cx="7565923" cy="3909060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3019425" y="2674144"/>
                <a:ext cx="1004887" cy="17383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019424" y="2869407"/>
                <a:ext cx="1004887" cy="17859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409700" y="3409505"/>
                <a:ext cx="766764" cy="15284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4095750" y="3149600"/>
              <a:ext cx="882650" cy="1371600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0419" y="4438650"/>
              <a:ext cx="506732" cy="336550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66332" y="3518002"/>
              <a:ext cx="2410793" cy="95111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Damage Summary will be calculated </a:t>
              </a:r>
              <a:r>
                <a:rPr lang="en-US" sz="20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and </a:t>
              </a:r>
              <a:r>
                <a:rPr lang="en-US" sz="20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shown </a:t>
              </a:r>
              <a:r>
                <a:rPr lang="en-US" sz="20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up here.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Estimation Process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99535" y="740463"/>
            <a:ext cx="7637736" cy="446018"/>
            <a:chOff x="0" y="0"/>
            <a:chExt cx="3762375" cy="21971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62375" cy="21971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333750" y="47625"/>
              <a:ext cx="361950" cy="17208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3819" y="1437132"/>
            <a:ext cx="7873452" cy="4067950"/>
            <a:chOff x="663819" y="1437132"/>
            <a:chExt cx="7873452" cy="4067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19" y="1437132"/>
              <a:ext cx="7873452" cy="406795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522220" y="2148840"/>
              <a:ext cx="853440" cy="27432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8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490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Times New Roman</vt:lpstr>
      <vt:lpstr>Office Theme</vt:lpstr>
      <vt:lpstr>Working with GISTC Database  in Substantial Damage Estimator (SDE) Software, Version 3.0</vt:lpstr>
      <vt:lpstr>Copy the Greenbrier GISTC SDEDataBase Access file  </vt:lpstr>
      <vt:lpstr>In the main menu, based on the building’s function, click on one of these dark blue icons: “Add New Residential Assessment” or “Add New Non-Residential Assessment”.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172</cp:revision>
  <dcterms:created xsi:type="dcterms:W3CDTF">2021-10-12T16:28:27Z</dcterms:created>
  <dcterms:modified xsi:type="dcterms:W3CDTF">2023-07-26T18:40:52Z</dcterms:modified>
</cp:coreProperties>
</file>