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9" r:id="rId3"/>
    <p:sldId id="262" r:id="rId4"/>
    <p:sldId id="264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6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08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18494-C2B0-4976-A2F1-2FE409AB6DF8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1D7B4-4838-458E-87BD-093B66F5B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39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36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42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11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47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67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13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41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27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44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64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76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72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63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75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93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33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59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21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C82C-15CB-40E5-9296-39506261A9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EA69-5923-48C2-812C-D5D6974F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84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C82C-15CB-40E5-9296-39506261A9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EA69-5923-48C2-812C-D5D6974F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3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C82C-15CB-40E5-9296-39506261A9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EA69-5923-48C2-812C-D5D6974F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2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C82C-15CB-40E5-9296-39506261A9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EA69-5923-48C2-812C-D5D6974F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9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C82C-15CB-40E5-9296-39506261A9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EA69-5923-48C2-812C-D5D6974F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58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C82C-15CB-40E5-9296-39506261A9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EA69-5923-48C2-812C-D5D6974F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44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C82C-15CB-40E5-9296-39506261A9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EA69-5923-48C2-812C-D5D6974F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87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C82C-15CB-40E5-9296-39506261A9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EA69-5923-48C2-812C-D5D6974F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7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C82C-15CB-40E5-9296-39506261A9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EA69-5923-48C2-812C-D5D6974F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48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C82C-15CB-40E5-9296-39506261A9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EA69-5923-48C2-812C-D5D6974F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67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C82C-15CB-40E5-9296-39506261A9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EA69-5923-48C2-812C-D5D6974F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7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EC82C-15CB-40E5-9296-39506261A99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6EA69-5923-48C2-812C-D5D6974F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7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7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5" y="685799"/>
            <a:ext cx="8991889" cy="607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67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7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1855"/>
            <a:ext cx="9286875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58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7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2330"/>
            <a:ext cx="9286875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77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7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Greenbrier River between Alderson &amp; Ronceverte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685799"/>
            <a:ext cx="92773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67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7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757094"/>
            <a:ext cx="927735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06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7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7382"/>
            <a:ext cx="928687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94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7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 – BFE Increase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0" y="685799"/>
            <a:ext cx="92583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10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7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7382"/>
            <a:ext cx="928687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19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7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Richwood, WV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7382"/>
            <a:ext cx="92583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84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7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Camden on Gauley, WV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5" y="790142"/>
            <a:ext cx="9248775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18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7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913" y="685799"/>
            <a:ext cx="9267825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60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7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92" y="767214"/>
            <a:ext cx="8772616" cy="59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59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7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Ronceverte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0" y="685799"/>
            <a:ext cx="9258300" cy="6238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040659"/>
            <a:ext cx="927735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57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7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Ronceverte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8162"/>
            <a:ext cx="9267825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27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7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Rupert, WV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6805"/>
            <a:ext cx="927735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79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7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Rupert, WV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48" y="757382"/>
            <a:ext cx="8924103" cy="603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60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7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80" y="785090"/>
            <a:ext cx="8847839" cy="598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0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7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6618"/>
            <a:ext cx="928687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39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</TotalTime>
  <Words>78</Words>
  <Application>Microsoft Office PowerPoint</Application>
  <PresentationFormat>On-screen Show (4:3)</PresentationFormat>
  <Paragraphs>36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Donaldson</dc:creator>
  <cp:lastModifiedBy>Kurt Donaldson</cp:lastModifiedBy>
  <cp:revision>11</cp:revision>
  <dcterms:created xsi:type="dcterms:W3CDTF">2023-07-18T14:04:54Z</dcterms:created>
  <dcterms:modified xsi:type="dcterms:W3CDTF">2023-07-18T17:41:45Z</dcterms:modified>
</cp:coreProperties>
</file>