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C2C3B-948E-4837-8147-C142131C3C30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E8B55-7B66-420B-9BD8-EE833FABD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57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44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463-D3DE-4856-98AD-1D24C8DF6F27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06B6-5847-48F7-BA93-FD0A49E70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40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463-D3DE-4856-98AD-1D24C8DF6F27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06B6-5847-48F7-BA93-FD0A49E70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26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463-D3DE-4856-98AD-1D24C8DF6F27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06B6-5847-48F7-BA93-FD0A49E70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88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463-D3DE-4856-98AD-1D24C8DF6F27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06B6-5847-48F7-BA93-FD0A49E70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4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463-D3DE-4856-98AD-1D24C8DF6F27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06B6-5847-48F7-BA93-FD0A49E70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46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463-D3DE-4856-98AD-1D24C8DF6F27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06B6-5847-48F7-BA93-FD0A49E70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58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463-D3DE-4856-98AD-1D24C8DF6F27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06B6-5847-48F7-BA93-FD0A49E70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2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463-D3DE-4856-98AD-1D24C8DF6F27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06B6-5847-48F7-BA93-FD0A49E70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20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463-D3DE-4856-98AD-1D24C8DF6F27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06B6-5847-48F7-BA93-FD0A49E70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463-D3DE-4856-98AD-1D24C8DF6F27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06B6-5847-48F7-BA93-FD0A49E70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9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463-D3DE-4856-98AD-1D24C8DF6F27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06B6-5847-48F7-BA93-FD0A49E70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22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EF463-D3DE-4856-98AD-1D24C8DF6F27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006B6-5847-48F7-BA93-FD0A49E70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99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ata.wvgis.wvu.edu/pub/RA/_resources/status/WVFloodHazardZonesSummary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Stock in Flood Zones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4488" y="1002544"/>
            <a:ext cx="6179861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i="1" dirty="0"/>
              <a:t>Although only 31% of the State has mapped </a:t>
            </a:r>
            <a:r>
              <a:rPr lang="en-US" sz="1400" i="1" dirty="0">
                <a:solidFill>
                  <a:srgbClr val="C00000"/>
                </a:solidFill>
              </a:rPr>
              <a:t>Detailed Flood Zones </a:t>
            </a:r>
            <a:r>
              <a:rPr lang="en-US" sz="1400" i="1" dirty="0"/>
              <a:t>(AE / AO / AH), the </a:t>
            </a:r>
            <a:r>
              <a:rPr lang="en-US" sz="1400" i="1" dirty="0">
                <a:solidFill>
                  <a:srgbClr val="C00000"/>
                </a:solidFill>
              </a:rPr>
              <a:t>Detailed Flood Zones </a:t>
            </a:r>
            <a:r>
              <a:rPr lang="en-US" sz="1400" i="1" dirty="0"/>
              <a:t>contain 65% of the Building Stock Located in SFHA.  Most of the buildings are in mapped </a:t>
            </a:r>
            <a:r>
              <a:rPr lang="en-US" sz="1400" i="1" dirty="0">
                <a:solidFill>
                  <a:srgbClr val="C00000"/>
                </a:solidFill>
              </a:rPr>
              <a:t>Detailed Flood Zones</a:t>
            </a:r>
            <a:r>
              <a:rPr lang="en-US" sz="1400" i="1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52896" y="1004090"/>
            <a:ext cx="2569806" cy="10002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/>
              <a:t>FLOOD HAZARD ZONES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Stream Miles Length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69% Approximate A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C00000"/>
                </a:solidFill>
              </a:rPr>
              <a:t>31% Detailed Zones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52896" y="2139246"/>
            <a:ext cx="2569806" cy="12157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/>
              <a:t>Special Flood Hazard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84,351 buildings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35% in Approximate Zone 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C00000"/>
                </a:solidFill>
              </a:rPr>
              <a:t>65%  in Detailed Zone AE (9% in Regulatory Floodway)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52896" y="5131404"/>
            <a:ext cx="2569806" cy="1585049"/>
          </a:xfrm>
          <a:prstGeom prst="rect">
            <a:avLst/>
          </a:prstGeom>
          <a:solidFill>
            <a:srgbClr val="FBFEE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/>
              <a:t>BUILDINGS IN SHADED X</a:t>
            </a:r>
            <a:endParaRPr lang="en-US" sz="1700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Moderate Risk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44,415 structures in 500-YR floodplains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9,718 structures in Levee Protected Zones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52896" y="3577833"/>
            <a:ext cx="2569806" cy="14773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/>
              <a:t>BUILDINGS IN NON-REGULATORY ZONES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13,966 Structures (14%) mapped in High-Risk Zone Advisory A / AE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98,317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Total High-Risk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489" y="1892730"/>
            <a:ext cx="6145278" cy="4715585"/>
          </a:xfrm>
          <a:prstGeom prst="rect">
            <a:avLst/>
          </a:prstGeom>
        </p:spPr>
      </p:pic>
      <p:sp>
        <p:nvSpPr>
          <p:cNvPr id="4" name="TextBox 3">
            <a:hlinkClick r:id="rId4"/>
            <a:extLst>
              <a:ext uri="{FF2B5EF4-FFF2-40B4-BE49-F238E27FC236}">
                <a16:creationId xmlns:a16="http://schemas.microsoft.com/office/drawing/2014/main" id="{01DC8F0A-C38D-4905-A02C-2BFC216773A8}"/>
              </a:ext>
            </a:extLst>
          </p:cNvPr>
          <p:cNvSpPr txBox="1"/>
          <p:nvPr/>
        </p:nvSpPr>
        <p:spPr>
          <a:xfrm>
            <a:off x="298938" y="6233746"/>
            <a:ext cx="9231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hlinkClick r:id="rId4"/>
              </a:rPr>
              <a:t>PDF Map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04145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129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Kurt Donaldson</cp:lastModifiedBy>
  <cp:revision>2</cp:revision>
  <dcterms:created xsi:type="dcterms:W3CDTF">2023-01-05T20:23:38Z</dcterms:created>
  <dcterms:modified xsi:type="dcterms:W3CDTF">2023-01-05T20:58:00Z</dcterms:modified>
</cp:coreProperties>
</file>