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52E155-B18A-4F09-840D-02E16B5C6998}" v="2" dt="2022-10-06T17:13:34.2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nett, Casey" userId="52f8a489-ddde-40de-97c1-4a3040d2afb7" providerId="ADAL" clId="{4E9BA36F-BD20-42B8-8A6E-F3CA9445FF87}"/>
    <pc:docChg chg="custSel addSld modSld">
      <pc:chgData name="Garnett, Casey" userId="52f8a489-ddde-40de-97c1-4a3040d2afb7" providerId="ADAL" clId="{4E9BA36F-BD20-42B8-8A6E-F3CA9445FF87}" dt="2022-08-10T12:46:35.145" v="122" actId="20577"/>
      <pc:docMkLst>
        <pc:docMk/>
      </pc:docMkLst>
      <pc:sldChg chg="addSp delSp modSp new mod">
        <pc:chgData name="Garnett, Casey" userId="52f8a489-ddde-40de-97c1-4a3040d2afb7" providerId="ADAL" clId="{4E9BA36F-BD20-42B8-8A6E-F3CA9445FF87}" dt="2022-08-10T12:46:35.145" v="122" actId="20577"/>
        <pc:sldMkLst>
          <pc:docMk/>
          <pc:sldMk cId="2275352629" sldId="256"/>
        </pc:sldMkLst>
        <pc:spChg chg="del">
          <ac:chgData name="Garnett, Casey" userId="52f8a489-ddde-40de-97c1-4a3040d2afb7" providerId="ADAL" clId="{4E9BA36F-BD20-42B8-8A6E-F3CA9445FF87}" dt="2022-08-10T12:05:47.765" v="6" actId="478"/>
          <ac:spMkLst>
            <pc:docMk/>
            <pc:sldMk cId="2275352629" sldId="256"/>
            <ac:spMk id="2" creationId="{FF90CEDF-EDD6-4F90-AF97-985C192F9C0D}"/>
          </ac:spMkLst>
        </pc:spChg>
        <pc:spChg chg="del">
          <ac:chgData name="Garnett, Casey" userId="52f8a489-ddde-40de-97c1-4a3040d2afb7" providerId="ADAL" clId="{4E9BA36F-BD20-42B8-8A6E-F3CA9445FF87}" dt="2022-08-10T12:05:49.410" v="7" actId="478"/>
          <ac:spMkLst>
            <pc:docMk/>
            <pc:sldMk cId="2275352629" sldId="256"/>
            <ac:spMk id="3" creationId="{068BEB00-CE5E-4860-820A-5A212D4A1121}"/>
          </ac:spMkLst>
        </pc:spChg>
        <pc:spChg chg="add mod">
          <ac:chgData name="Garnett, Casey" userId="52f8a489-ddde-40de-97c1-4a3040d2afb7" providerId="ADAL" clId="{4E9BA36F-BD20-42B8-8A6E-F3CA9445FF87}" dt="2022-08-10T12:46:35.145" v="122" actId="20577"/>
          <ac:spMkLst>
            <pc:docMk/>
            <pc:sldMk cId="2275352629" sldId="256"/>
            <ac:spMk id="7" creationId="{CC00126E-500F-418E-816A-15DDA5800566}"/>
          </ac:spMkLst>
        </pc:spChg>
        <pc:picChg chg="add mod modCrop">
          <ac:chgData name="Garnett, Casey" userId="52f8a489-ddde-40de-97c1-4a3040d2afb7" providerId="ADAL" clId="{4E9BA36F-BD20-42B8-8A6E-F3CA9445FF87}" dt="2022-08-10T12:05:54.226" v="9" actId="1076"/>
          <ac:picMkLst>
            <pc:docMk/>
            <pc:sldMk cId="2275352629" sldId="256"/>
            <ac:picMk id="5" creationId="{04943BC5-D510-4BDD-804C-53EB31ED2E8E}"/>
          </ac:picMkLst>
        </pc:picChg>
      </pc:sldChg>
      <pc:sldMasterChg chg="addSldLayout">
        <pc:chgData name="Garnett, Casey" userId="52f8a489-ddde-40de-97c1-4a3040d2afb7" providerId="ADAL" clId="{4E9BA36F-BD20-42B8-8A6E-F3CA9445FF87}" dt="2022-08-10T12:01:13.301" v="0" actId="680"/>
        <pc:sldMasterMkLst>
          <pc:docMk/>
          <pc:sldMasterMk cId="560059236" sldId="2147483648"/>
        </pc:sldMasterMkLst>
        <pc:sldLayoutChg chg="add">
          <pc:chgData name="Garnett, Casey" userId="52f8a489-ddde-40de-97c1-4a3040d2afb7" providerId="ADAL" clId="{4E9BA36F-BD20-42B8-8A6E-F3CA9445FF87}" dt="2022-08-10T12:01:13.301" v="0" actId="680"/>
          <pc:sldLayoutMkLst>
            <pc:docMk/>
            <pc:sldMasterMk cId="560059236" sldId="2147483648"/>
            <pc:sldLayoutMk cId="2188782141" sldId="2147483649"/>
          </pc:sldLayoutMkLst>
        </pc:sldLayoutChg>
      </pc:sldMasterChg>
    </pc:docChg>
  </pc:docChgLst>
  <pc:docChgLst>
    <pc:chgData name="Garnett, Casey" userId="52f8a489-ddde-40de-97c1-4a3040d2afb7" providerId="ADAL" clId="{9952E155-B18A-4F09-840D-02E16B5C6998}"/>
    <pc:docChg chg="undo custSel modSld">
      <pc:chgData name="Garnett, Casey" userId="52f8a489-ddde-40de-97c1-4a3040d2afb7" providerId="ADAL" clId="{9952E155-B18A-4F09-840D-02E16B5C6998}" dt="2022-12-16T16:56:54.179" v="315" actId="20577"/>
      <pc:docMkLst>
        <pc:docMk/>
      </pc:docMkLst>
      <pc:sldChg chg="modSp mod">
        <pc:chgData name="Garnett, Casey" userId="52f8a489-ddde-40de-97c1-4a3040d2afb7" providerId="ADAL" clId="{9952E155-B18A-4F09-840D-02E16B5C6998}" dt="2022-12-16T16:56:54.179" v="315" actId="20577"/>
        <pc:sldMkLst>
          <pc:docMk/>
          <pc:sldMk cId="2275352629" sldId="256"/>
        </pc:sldMkLst>
        <pc:spChg chg="mod">
          <ac:chgData name="Garnett, Casey" userId="52f8a489-ddde-40de-97c1-4a3040d2afb7" providerId="ADAL" clId="{9952E155-B18A-4F09-840D-02E16B5C6998}" dt="2022-12-16T16:56:54.179" v="315" actId="20577"/>
          <ac:spMkLst>
            <pc:docMk/>
            <pc:sldMk cId="2275352629" sldId="256"/>
            <ac:spMk id="7" creationId="{CC00126E-500F-418E-816A-15DDA5800566}"/>
          </ac:spMkLst>
        </pc:spChg>
        <pc:picChg chg="mod">
          <ac:chgData name="Garnett, Casey" userId="52f8a489-ddde-40de-97c1-4a3040d2afb7" providerId="ADAL" clId="{9952E155-B18A-4F09-840D-02E16B5C6998}" dt="2022-12-14T19:52:05.190" v="312" actId="14100"/>
          <ac:picMkLst>
            <pc:docMk/>
            <pc:sldMk cId="2275352629" sldId="256"/>
            <ac:picMk id="5" creationId="{04943BC5-D510-4BDD-804C-53EB31ED2E8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75213-7154-4DE0-B088-A00997CF3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574357-C83D-484F-B51A-F0E1CB94B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8878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005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943BC5-D510-4BDD-804C-53EB31ED2E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187" t="8511" r="24282" b="5532"/>
          <a:stretch/>
        </p:blipFill>
        <p:spPr>
          <a:xfrm>
            <a:off x="541413" y="876693"/>
            <a:ext cx="5752384" cy="50085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C00126E-500F-418E-816A-15DDA5800566}"/>
              </a:ext>
            </a:extLst>
          </p:cNvPr>
          <p:cNvSpPr txBox="1"/>
          <p:nvPr/>
        </p:nvSpPr>
        <p:spPr>
          <a:xfrm>
            <a:off x="5997483" y="1577040"/>
            <a:ext cx="6094428" cy="3931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RPDC 1 – 08/09/2027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RPDC 2 – 04/25/2023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RPDC 3 –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10/19/2027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RPDC 4 –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09/06/2027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RPDC 5 </a:t>
            </a: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RPDC 6 – 04/29/2023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RPDC 7 – 07/04/2023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RPDC 8 – 10/09/2023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RPDC 9 – 01/31/2027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RPDC 10 – APA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RPDC 11 – 01/31/2023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Jefferson County – 01/14/2024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– 10/16/2023 </a:t>
            </a:r>
          </a:p>
        </p:txBody>
      </p:sp>
    </p:spTree>
    <p:extLst>
      <p:ext uri="{BB962C8B-B14F-4D97-AF65-F5344CB8AC3E}">
        <p14:creationId xmlns:p14="http://schemas.microsoft.com/office/powerpoint/2010/main" val="2275352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51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Garnett, Casey</dc:creator>
  <cp:lastModifiedBy>Garnett, Casey</cp:lastModifiedBy>
  <cp:revision>1</cp:revision>
  <dcterms:created xsi:type="dcterms:W3CDTF">2022-08-10T12:01:07Z</dcterms:created>
  <dcterms:modified xsi:type="dcterms:W3CDTF">2022-12-16T16:56:55Z</dcterms:modified>
</cp:coreProperties>
</file>