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32004000" cy="22860000"/>
  <p:notesSz cx="6858000" cy="9144000"/>
  <p:embeddedFontLst>
    <p:embeddedFont>
      <p:font typeface="Georgia" panose="02040502050405020303" pitchFamily="18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200">
          <p15:clr>
            <a:srgbClr val="747775"/>
          </p15:clr>
        </p15:guide>
        <p15:guide id="2" pos="100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ie Shin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1248" y="96"/>
      </p:cViewPr>
      <p:guideLst>
        <p:guide orient="horz" pos="7200"/>
        <p:guide pos="100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29064" y="685800"/>
            <a:ext cx="4800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92ae9e92c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9064" y="685800"/>
            <a:ext cx="4800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92ae9e92c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90979" y="3309222"/>
            <a:ext cx="29822100" cy="9122700"/>
          </a:xfrm>
          <a:prstGeom prst="rect">
            <a:avLst/>
          </a:prstGeom>
        </p:spPr>
        <p:txBody>
          <a:bodyPr spcFirstLastPara="1" wrap="square" lIns="342000" tIns="342000" rIns="342000" bIns="3420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500"/>
              <a:buNone/>
              <a:defRPr sz="19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9500"/>
              <a:buNone/>
              <a:defRPr sz="19500"/>
            </a:lvl2pPr>
            <a:lvl3pPr lvl="2" algn="ctr">
              <a:spcBef>
                <a:spcPts val="0"/>
              </a:spcBef>
              <a:spcAft>
                <a:spcPts val="0"/>
              </a:spcAft>
              <a:buSzPts val="19500"/>
              <a:buNone/>
              <a:defRPr sz="19500"/>
            </a:lvl3pPr>
            <a:lvl4pPr lvl="3" algn="ctr">
              <a:spcBef>
                <a:spcPts val="0"/>
              </a:spcBef>
              <a:spcAft>
                <a:spcPts val="0"/>
              </a:spcAft>
              <a:buSzPts val="19500"/>
              <a:buNone/>
              <a:defRPr sz="19500"/>
            </a:lvl4pPr>
            <a:lvl5pPr lvl="4" algn="ctr">
              <a:spcBef>
                <a:spcPts val="0"/>
              </a:spcBef>
              <a:spcAft>
                <a:spcPts val="0"/>
              </a:spcAft>
              <a:buSzPts val="19500"/>
              <a:buNone/>
              <a:defRPr sz="19500"/>
            </a:lvl5pPr>
            <a:lvl6pPr lvl="5" algn="ctr">
              <a:spcBef>
                <a:spcPts val="0"/>
              </a:spcBef>
              <a:spcAft>
                <a:spcPts val="0"/>
              </a:spcAft>
              <a:buSzPts val="19500"/>
              <a:buNone/>
              <a:defRPr sz="19500"/>
            </a:lvl6pPr>
            <a:lvl7pPr lvl="6" algn="ctr">
              <a:spcBef>
                <a:spcPts val="0"/>
              </a:spcBef>
              <a:spcAft>
                <a:spcPts val="0"/>
              </a:spcAft>
              <a:buSzPts val="19500"/>
              <a:buNone/>
              <a:defRPr sz="19500"/>
            </a:lvl7pPr>
            <a:lvl8pPr lvl="7" algn="ctr">
              <a:spcBef>
                <a:spcPts val="0"/>
              </a:spcBef>
              <a:spcAft>
                <a:spcPts val="0"/>
              </a:spcAft>
              <a:buSzPts val="19500"/>
              <a:buNone/>
              <a:defRPr sz="19500"/>
            </a:lvl8pPr>
            <a:lvl9pPr lvl="8" algn="ctr">
              <a:spcBef>
                <a:spcPts val="0"/>
              </a:spcBef>
              <a:spcAft>
                <a:spcPts val="0"/>
              </a:spcAft>
              <a:buSzPts val="19500"/>
              <a:buNone/>
              <a:defRPr sz="195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090950" y="12596111"/>
            <a:ext cx="29822100" cy="3522600"/>
          </a:xfrm>
          <a:prstGeom prst="rect">
            <a:avLst/>
          </a:prstGeom>
        </p:spPr>
        <p:txBody>
          <a:bodyPr spcFirstLastPara="1" wrap="square" lIns="342000" tIns="342000" rIns="342000" bIns="3420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29653602" y="20725408"/>
            <a:ext cx="1920300" cy="1749300"/>
          </a:xfrm>
          <a:prstGeom prst="rect">
            <a:avLst/>
          </a:prstGeom>
        </p:spPr>
        <p:txBody>
          <a:bodyPr spcFirstLastPara="1" wrap="square" lIns="342000" tIns="342000" rIns="342000" bIns="3420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090950" y="4916111"/>
            <a:ext cx="29822100" cy="8726700"/>
          </a:xfrm>
          <a:prstGeom prst="rect">
            <a:avLst/>
          </a:prstGeom>
        </p:spPr>
        <p:txBody>
          <a:bodyPr spcFirstLastPara="1" wrap="square" lIns="342000" tIns="342000" rIns="342000" bIns="3420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900"/>
              <a:buNone/>
              <a:defRPr sz="4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44900"/>
              <a:buNone/>
              <a:defRPr sz="44900"/>
            </a:lvl2pPr>
            <a:lvl3pPr lvl="2" algn="ctr">
              <a:spcBef>
                <a:spcPts val="0"/>
              </a:spcBef>
              <a:spcAft>
                <a:spcPts val="0"/>
              </a:spcAft>
              <a:buSzPts val="44900"/>
              <a:buNone/>
              <a:defRPr sz="44900"/>
            </a:lvl3pPr>
            <a:lvl4pPr lvl="3" algn="ctr">
              <a:spcBef>
                <a:spcPts val="0"/>
              </a:spcBef>
              <a:spcAft>
                <a:spcPts val="0"/>
              </a:spcAft>
              <a:buSzPts val="44900"/>
              <a:buNone/>
              <a:defRPr sz="44900"/>
            </a:lvl4pPr>
            <a:lvl5pPr lvl="4" algn="ctr">
              <a:spcBef>
                <a:spcPts val="0"/>
              </a:spcBef>
              <a:spcAft>
                <a:spcPts val="0"/>
              </a:spcAft>
              <a:buSzPts val="44900"/>
              <a:buNone/>
              <a:defRPr sz="44900"/>
            </a:lvl5pPr>
            <a:lvl6pPr lvl="5" algn="ctr">
              <a:spcBef>
                <a:spcPts val="0"/>
              </a:spcBef>
              <a:spcAft>
                <a:spcPts val="0"/>
              </a:spcAft>
              <a:buSzPts val="44900"/>
              <a:buNone/>
              <a:defRPr sz="44900"/>
            </a:lvl6pPr>
            <a:lvl7pPr lvl="6" algn="ctr">
              <a:spcBef>
                <a:spcPts val="0"/>
              </a:spcBef>
              <a:spcAft>
                <a:spcPts val="0"/>
              </a:spcAft>
              <a:buSzPts val="44900"/>
              <a:buNone/>
              <a:defRPr sz="44900"/>
            </a:lvl7pPr>
            <a:lvl8pPr lvl="7" algn="ctr">
              <a:spcBef>
                <a:spcPts val="0"/>
              </a:spcBef>
              <a:spcAft>
                <a:spcPts val="0"/>
              </a:spcAft>
              <a:buSzPts val="44900"/>
              <a:buNone/>
              <a:defRPr sz="44900"/>
            </a:lvl8pPr>
            <a:lvl9pPr lvl="8" algn="ctr">
              <a:spcBef>
                <a:spcPts val="0"/>
              </a:spcBef>
              <a:spcAft>
                <a:spcPts val="0"/>
              </a:spcAft>
              <a:buSzPts val="44900"/>
              <a:buNone/>
              <a:defRPr sz="449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090950" y="14009889"/>
            <a:ext cx="29822100" cy="5781300"/>
          </a:xfrm>
          <a:prstGeom prst="rect">
            <a:avLst/>
          </a:prstGeom>
        </p:spPr>
        <p:txBody>
          <a:bodyPr spcFirstLastPara="1" wrap="square" lIns="342000" tIns="342000" rIns="342000" bIns="342000" anchor="t" anchorCtr="0">
            <a:normAutofit/>
          </a:bodyPr>
          <a:lstStyle>
            <a:lvl1pPr marL="457200" lvl="0" indent="-654050" algn="ctr">
              <a:spcBef>
                <a:spcPts val="0"/>
              </a:spcBef>
              <a:spcAft>
                <a:spcPts val="0"/>
              </a:spcAft>
              <a:buSzPts val="6700"/>
              <a:buChar char="●"/>
              <a:defRPr/>
            </a:lvl1pPr>
            <a:lvl2pPr marL="914400" lvl="1" indent="-55880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/>
            </a:lvl2pPr>
            <a:lvl3pPr marL="1371600" lvl="2" indent="-55880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/>
            </a:lvl3pPr>
            <a:lvl4pPr marL="1828800" lvl="3" indent="-55880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/>
            </a:lvl4pPr>
            <a:lvl5pPr marL="2286000" lvl="4" indent="-55880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/>
            </a:lvl5pPr>
            <a:lvl6pPr marL="2743200" lvl="5" indent="-55880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/>
            </a:lvl6pPr>
            <a:lvl7pPr marL="3200400" lvl="6" indent="-55880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/>
            </a:lvl7pPr>
            <a:lvl8pPr marL="3657600" lvl="7" indent="-55880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/>
            </a:lvl8pPr>
            <a:lvl9pPr marL="4114800" lvl="8" indent="-55880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29653602" y="20725408"/>
            <a:ext cx="1920300" cy="1749300"/>
          </a:xfrm>
          <a:prstGeom prst="rect">
            <a:avLst/>
          </a:prstGeom>
        </p:spPr>
        <p:txBody>
          <a:bodyPr spcFirstLastPara="1" wrap="square" lIns="342000" tIns="342000" rIns="342000" bIns="3420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29653602" y="20725408"/>
            <a:ext cx="1920300" cy="1749300"/>
          </a:xfrm>
          <a:prstGeom prst="rect">
            <a:avLst/>
          </a:prstGeom>
        </p:spPr>
        <p:txBody>
          <a:bodyPr spcFirstLastPara="1" wrap="square" lIns="342000" tIns="342000" rIns="342000" bIns="3420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090950" y="9559333"/>
            <a:ext cx="29822100" cy="3741300"/>
          </a:xfrm>
          <a:prstGeom prst="rect">
            <a:avLst/>
          </a:prstGeom>
        </p:spPr>
        <p:txBody>
          <a:bodyPr spcFirstLastPara="1" wrap="square" lIns="342000" tIns="342000" rIns="342000" bIns="3420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29653602" y="20725408"/>
            <a:ext cx="1920300" cy="1749300"/>
          </a:xfrm>
          <a:prstGeom prst="rect">
            <a:avLst/>
          </a:prstGeom>
        </p:spPr>
        <p:txBody>
          <a:bodyPr spcFirstLastPara="1" wrap="square" lIns="342000" tIns="342000" rIns="342000" bIns="3420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090950" y="1977889"/>
            <a:ext cx="29822100" cy="2545200"/>
          </a:xfrm>
          <a:prstGeom prst="rect">
            <a:avLst/>
          </a:prstGeom>
        </p:spPr>
        <p:txBody>
          <a:bodyPr spcFirstLastPara="1" wrap="square" lIns="342000" tIns="342000" rIns="342000" bIns="3420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090950" y="5122111"/>
            <a:ext cx="29822100" cy="15184200"/>
          </a:xfrm>
          <a:prstGeom prst="rect">
            <a:avLst/>
          </a:prstGeom>
        </p:spPr>
        <p:txBody>
          <a:bodyPr spcFirstLastPara="1" wrap="square" lIns="342000" tIns="342000" rIns="342000" bIns="342000" anchor="t" anchorCtr="0">
            <a:normAutofit/>
          </a:bodyPr>
          <a:lstStyle>
            <a:lvl1pPr marL="457200" lvl="0" indent="-654050">
              <a:spcBef>
                <a:spcPts val="0"/>
              </a:spcBef>
              <a:spcAft>
                <a:spcPts val="0"/>
              </a:spcAft>
              <a:buSzPts val="6700"/>
              <a:buChar char="●"/>
              <a:defRPr/>
            </a:lvl1pPr>
            <a:lvl2pPr marL="914400" lvl="1" indent="-558800">
              <a:spcBef>
                <a:spcPts val="0"/>
              </a:spcBef>
              <a:spcAft>
                <a:spcPts val="0"/>
              </a:spcAft>
              <a:buSzPts val="5200"/>
              <a:buChar char="○"/>
              <a:defRPr/>
            </a:lvl2pPr>
            <a:lvl3pPr marL="1371600" lvl="2" indent="-558800">
              <a:spcBef>
                <a:spcPts val="0"/>
              </a:spcBef>
              <a:spcAft>
                <a:spcPts val="0"/>
              </a:spcAft>
              <a:buSzPts val="5200"/>
              <a:buChar char="■"/>
              <a:defRPr/>
            </a:lvl3pPr>
            <a:lvl4pPr marL="1828800" lvl="3" indent="-558800">
              <a:spcBef>
                <a:spcPts val="0"/>
              </a:spcBef>
              <a:spcAft>
                <a:spcPts val="0"/>
              </a:spcAft>
              <a:buSzPts val="5200"/>
              <a:buChar char="●"/>
              <a:defRPr/>
            </a:lvl4pPr>
            <a:lvl5pPr marL="2286000" lvl="4" indent="-558800">
              <a:spcBef>
                <a:spcPts val="0"/>
              </a:spcBef>
              <a:spcAft>
                <a:spcPts val="0"/>
              </a:spcAft>
              <a:buSzPts val="5200"/>
              <a:buChar char="○"/>
              <a:defRPr/>
            </a:lvl5pPr>
            <a:lvl6pPr marL="2743200" lvl="5" indent="-558800">
              <a:spcBef>
                <a:spcPts val="0"/>
              </a:spcBef>
              <a:spcAft>
                <a:spcPts val="0"/>
              </a:spcAft>
              <a:buSzPts val="5200"/>
              <a:buChar char="■"/>
              <a:defRPr/>
            </a:lvl6pPr>
            <a:lvl7pPr marL="3200400" lvl="6" indent="-558800">
              <a:spcBef>
                <a:spcPts val="0"/>
              </a:spcBef>
              <a:spcAft>
                <a:spcPts val="0"/>
              </a:spcAft>
              <a:buSzPts val="5200"/>
              <a:buChar char="●"/>
              <a:defRPr/>
            </a:lvl7pPr>
            <a:lvl8pPr marL="3657600" lvl="7" indent="-558800">
              <a:spcBef>
                <a:spcPts val="0"/>
              </a:spcBef>
              <a:spcAft>
                <a:spcPts val="0"/>
              </a:spcAft>
              <a:buSzPts val="5200"/>
              <a:buChar char="○"/>
              <a:defRPr/>
            </a:lvl8pPr>
            <a:lvl9pPr marL="4114800" lvl="8" indent="-558800">
              <a:spcBef>
                <a:spcPts val="0"/>
              </a:spcBef>
              <a:spcAft>
                <a:spcPts val="0"/>
              </a:spcAft>
              <a:buSzPts val="5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29653602" y="20725408"/>
            <a:ext cx="1920300" cy="1749300"/>
          </a:xfrm>
          <a:prstGeom prst="rect">
            <a:avLst/>
          </a:prstGeom>
        </p:spPr>
        <p:txBody>
          <a:bodyPr spcFirstLastPara="1" wrap="square" lIns="342000" tIns="342000" rIns="342000" bIns="3420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090950" y="1977889"/>
            <a:ext cx="29822100" cy="2545200"/>
          </a:xfrm>
          <a:prstGeom prst="rect">
            <a:avLst/>
          </a:prstGeom>
        </p:spPr>
        <p:txBody>
          <a:bodyPr spcFirstLastPara="1" wrap="square" lIns="342000" tIns="342000" rIns="342000" bIns="3420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090950" y="5122111"/>
            <a:ext cx="13999500" cy="15184200"/>
          </a:xfrm>
          <a:prstGeom prst="rect">
            <a:avLst/>
          </a:prstGeom>
        </p:spPr>
        <p:txBody>
          <a:bodyPr spcFirstLastPara="1" wrap="square" lIns="342000" tIns="342000" rIns="342000" bIns="342000" anchor="t" anchorCtr="0">
            <a:normAutofit/>
          </a:bodyPr>
          <a:lstStyle>
            <a:lvl1pPr marL="457200" lvl="0" indent="-55880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marL="914400" lvl="1" indent="-514350">
              <a:spcBef>
                <a:spcPts val="0"/>
              </a:spcBef>
              <a:spcAft>
                <a:spcPts val="0"/>
              </a:spcAft>
              <a:buSzPts val="4500"/>
              <a:buChar char="○"/>
              <a:defRPr sz="4500"/>
            </a:lvl2pPr>
            <a:lvl3pPr marL="1371600" lvl="2" indent="-514350">
              <a:spcBef>
                <a:spcPts val="0"/>
              </a:spcBef>
              <a:spcAft>
                <a:spcPts val="0"/>
              </a:spcAft>
              <a:buSzPts val="4500"/>
              <a:buChar char="■"/>
              <a:defRPr sz="4500"/>
            </a:lvl3pPr>
            <a:lvl4pPr marL="1828800" lvl="3" indent="-514350">
              <a:spcBef>
                <a:spcPts val="0"/>
              </a:spcBef>
              <a:spcAft>
                <a:spcPts val="0"/>
              </a:spcAft>
              <a:buSzPts val="4500"/>
              <a:buChar char="●"/>
              <a:defRPr sz="4500"/>
            </a:lvl4pPr>
            <a:lvl5pPr marL="2286000" lvl="4" indent="-514350">
              <a:spcBef>
                <a:spcPts val="0"/>
              </a:spcBef>
              <a:spcAft>
                <a:spcPts val="0"/>
              </a:spcAft>
              <a:buSzPts val="4500"/>
              <a:buChar char="○"/>
              <a:defRPr sz="4500"/>
            </a:lvl5pPr>
            <a:lvl6pPr marL="2743200" lvl="5" indent="-514350">
              <a:spcBef>
                <a:spcPts val="0"/>
              </a:spcBef>
              <a:spcAft>
                <a:spcPts val="0"/>
              </a:spcAft>
              <a:buSzPts val="4500"/>
              <a:buChar char="■"/>
              <a:defRPr sz="4500"/>
            </a:lvl6pPr>
            <a:lvl7pPr marL="3200400" lvl="6" indent="-514350">
              <a:spcBef>
                <a:spcPts val="0"/>
              </a:spcBef>
              <a:spcAft>
                <a:spcPts val="0"/>
              </a:spcAft>
              <a:buSzPts val="4500"/>
              <a:buChar char="●"/>
              <a:defRPr sz="4500"/>
            </a:lvl7pPr>
            <a:lvl8pPr marL="3657600" lvl="7" indent="-514350">
              <a:spcBef>
                <a:spcPts val="0"/>
              </a:spcBef>
              <a:spcAft>
                <a:spcPts val="0"/>
              </a:spcAft>
              <a:buSzPts val="4500"/>
              <a:buChar char="○"/>
              <a:defRPr sz="4500"/>
            </a:lvl8pPr>
            <a:lvl9pPr marL="4114800" lvl="8" indent="-514350">
              <a:spcBef>
                <a:spcPts val="0"/>
              </a:spcBef>
              <a:spcAft>
                <a:spcPts val="0"/>
              </a:spcAft>
              <a:buSzPts val="4500"/>
              <a:buChar char="■"/>
              <a:defRPr sz="4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6913400" y="5122111"/>
            <a:ext cx="13999500" cy="15184200"/>
          </a:xfrm>
          <a:prstGeom prst="rect">
            <a:avLst/>
          </a:prstGeom>
        </p:spPr>
        <p:txBody>
          <a:bodyPr spcFirstLastPara="1" wrap="square" lIns="342000" tIns="342000" rIns="342000" bIns="342000" anchor="t" anchorCtr="0">
            <a:normAutofit/>
          </a:bodyPr>
          <a:lstStyle>
            <a:lvl1pPr marL="457200" lvl="0" indent="-55880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marL="914400" lvl="1" indent="-514350">
              <a:spcBef>
                <a:spcPts val="0"/>
              </a:spcBef>
              <a:spcAft>
                <a:spcPts val="0"/>
              </a:spcAft>
              <a:buSzPts val="4500"/>
              <a:buChar char="○"/>
              <a:defRPr sz="4500"/>
            </a:lvl2pPr>
            <a:lvl3pPr marL="1371600" lvl="2" indent="-514350">
              <a:spcBef>
                <a:spcPts val="0"/>
              </a:spcBef>
              <a:spcAft>
                <a:spcPts val="0"/>
              </a:spcAft>
              <a:buSzPts val="4500"/>
              <a:buChar char="■"/>
              <a:defRPr sz="4500"/>
            </a:lvl3pPr>
            <a:lvl4pPr marL="1828800" lvl="3" indent="-514350">
              <a:spcBef>
                <a:spcPts val="0"/>
              </a:spcBef>
              <a:spcAft>
                <a:spcPts val="0"/>
              </a:spcAft>
              <a:buSzPts val="4500"/>
              <a:buChar char="●"/>
              <a:defRPr sz="4500"/>
            </a:lvl4pPr>
            <a:lvl5pPr marL="2286000" lvl="4" indent="-514350">
              <a:spcBef>
                <a:spcPts val="0"/>
              </a:spcBef>
              <a:spcAft>
                <a:spcPts val="0"/>
              </a:spcAft>
              <a:buSzPts val="4500"/>
              <a:buChar char="○"/>
              <a:defRPr sz="4500"/>
            </a:lvl5pPr>
            <a:lvl6pPr marL="2743200" lvl="5" indent="-514350">
              <a:spcBef>
                <a:spcPts val="0"/>
              </a:spcBef>
              <a:spcAft>
                <a:spcPts val="0"/>
              </a:spcAft>
              <a:buSzPts val="4500"/>
              <a:buChar char="■"/>
              <a:defRPr sz="4500"/>
            </a:lvl6pPr>
            <a:lvl7pPr marL="3200400" lvl="6" indent="-514350">
              <a:spcBef>
                <a:spcPts val="0"/>
              </a:spcBef>
              <a:spcAft>
                <a:spcPts val="0"/>
              </a:spcAft>
              <a:buSzPts val="4500"/>
              <a:buChar char="●"/>
              <a:defRPr sz="4500"/>
            </a:lvl7pPr>
            <a:lvl8pPr marL="3657600" lvl="7" indent="-514350">
              <a:spcBef>
                <a:spcPts val="0"/>
              </a:spcBef>
              <a:spcAft>
                <a:spcPts val="0"/>
              </a:spcAft>
              <a:buSzPts val="4500"/>
              <a:buChar char="○"/>
              <a:defRPr sz="4500"/>
            </a:lvl8pPr>
            <a:lvl9pPr marL="4114800" lvl="8" indent="-514350">
              <a:spcBef>
                <a:spcPts val="0"/>
              </a:spcBef>
              <a:spcAft>
                <a:spcPts val="0"/>
              </a:spcAft>
              <a:buSzPts val="4500"/>
              <a:buChar char="■"/>
              <a:defRPr sz="4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29653602" y="20725408"/>
            <a:ext cx="1920300" cy="1749300"/>
          </a:xfrm>
          <a:prstGeom prst="rect">
            <a:avLst/>
          </a:prstGeom>
        </p:spPr>
        <p:txBody>
          <a:bodyPr spcFirstLastPara="1" wrap="square" lIns="342000" tIns="342000" rIns="342000" bIns="3420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090950" y="1977889"/>
            <a:ext cx="29822100" cy="2545200"/>
          </a:xfrm>
          <a:prstGeom prst="rect">
            <a:avLst/>
          </a:prstGeom>
        </p:spPr>
        <p:txBody>
          <a:bodyPr spcFirstLastPara="1" wrap="square" lIns="342000" tIns="342000" rIns="342000" bIns="3420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29653602" y="20725408"/>
            <a:ext cx="1920300" cy="1749300"/>
          </a:xfrm>
          <a:prstGeom prst="rect">
            <a:avLst/>
          </a:prstGeom>
        </p:spPr>
        <p:txBody>
          <a:bodyPr spcFirstLastPara="1" wrap="square" lIns="342000" tIns="342000" rIns="342000" bIns="3420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090950" y="2469333"/>
            <a:ext cx="9828000" cy="3358800"/>
          </a:xfrm>
          <a:prstGeom prst="rect">
            <a:avLst/>
          </a:prstGeom>
        </p:spPr>
        <p:txBody>
          <a:bodyPr spcFirstLastPara="1" wrap="square" lIns="342000" tIns="342000" rIns="342000" bIns="3420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090950" y="6176000"/>
            <a:ext cx="9828000" cy="14130600"/>
          </a:xfrm>
          <a:prstGeom prst="rect">
            <a:avLst/>
          </a:prstGeom>
        </p:spPr>
        <p:txBody>
          <a:bodyPr spcFirstLastPara="1" wrap="square" lIns="342000" tIns="342000" rIns="342000" bIns="342000" anchor="t" anchorCtr="0">
            <a:normAutofit/>
          </a:bodyPr>
          <a:lstStyle>
            <a:lvl1pPr marL="457200" lvl="0" indent="-514350">
              <a:spcBef>
                <a:spcPts val="0"/>
              </a:spcBef>
              <a:spcAft>
                <a:spcPts val="0"/>
              </a:spcAft>
              <a:buSzPts val="4500"/>
              <a:buChar char="●"/>
              <a:defRPr sz="4500"/>
            </a:lvl1pPr>
            <a:lvl2pPr marL="914400" lvl="1" indent="-514350">
              <a:spcBef>
                <a:spcPts val="0"/>
              </a:spcBef>
              <a:spcAft>
                <a:spcPts val="0"/>
              </a:spcAft>
              <a:buSzPts val="4500"/>
              <a:buChar char="○"/>
              <a:defRPr sz="4500"/>
            </a:lvl2pPr>
            <a:lvl3pPr marL="1371600" lvl="2" indent="-514350">
              <a:spcBef>
                <a:spcPts val="0"/>
              </a:spcBef>
              <a:spcAft>
                <a:spcPts val="0"/>
              </a:spcAft>
              <a:buSzPts val="4500"/>
              <a:buChar char="■"/>
              <a:defRPr sz="4500"/>
            </a:lvl3pPr>
            <a:lvl4pPr marL="1828800" lvl="3" indent="-514350">
              <a:spcBef>
                <a:spcPts val="0"/>
              </a:spcBef>
              <a:spcAft>
                <a:spcPts val="0"/>
              </a:spcAft>
              <a:buSzPts val="4500"/>
              <a:buChar char="●"/>
              <a:defRPr sz="4500"/>
            </a:lvl4pPr>
            <a:lvl5pPr marL="2286000" lvl="4" indent="-514350">
              <a:spcBef>
                <a:spcPts val="0"/>
              </a:spcBef>
              <a:spcAft>
                <a:spcPts val="0"/>
              </a:spcAft>
              <a:buSzPts val="4500"/>
              <a:buChar char="○"/>
              <a:defRPr sz="4500"/>
            </a:lvl5pPr>
            <a:lvl6pPr marL="2743200" lvl="5" indent="-514350">
              <a:spcBef>
                <a:spcPts val="0"/>
              </a:spcBef>
              <a:spcAft>
                <a:spcPts val="0"/>
              </a:spcAft>
              <a:buSzPts val="4500"/>
              <a:buChar char="■"/>
              <a:defRPr sz="4500"/>
            </a:lvl6pPr>
            <a:lvl7pPr marL="3200400" lvl="6" indent="-514350">
              <a:spcBef>
                <a:spcPts val="0"/>
              </a:spcBef>
              <a:spcAft>
                <a:spcPts val="0"/>
              </a:spcAft>
              <a:buSzPts val="4500"/>
              <a:buChar char="●"/>
              <a:defRPr sz="4500"/>
            </a:lvl7pPr>
            <a:lvl8pPr marL="3657600" lvl="7" indent="-514350">
              <a:spcBef>
                <a:spcPts val="0"/>
              </a:spcBef>
              <a:spcAft>
                <a:spcPts val="0"/>
              </a:spcAft>
              <a:buSzPts val="4500"/>
              <a:buChar char="○"/>
              <a:defRPr sz="4500"/>
            </a:lvl8pPr>
            <a:lvl9pPr marL="4114800" lvl="8" indent="-514350">
              <a:spcBef>
                <a:spcPts val="0"/>
              </a:spcBef>
              <a:spcAft>
                <a:spcPts val="0"/>
              </a:spcAft>
              <a:buSzPts val="4500"/>
              <a:buChar char="■"/>
              <a:defRPr sz="4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29653602" y="20725408"/>
            <a:ext cx="1920300" cy="1749300"/>
          </a:xfrm>
          <a:prstGeom prst="rect">
            <a:avLst/>
          </a:prstGeom>
        </p:spPr>
        <p:txBody>
          <a:bodyPr spcFirstLastPara="1" wrap="square" lIns="342000" tIns="342000" rIns="342000" bIns="3420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715875" y="2000667"/>
            <a:ext cx="22287300" cy="18181200"/>
          </a:xfrm>
          <a:prstGeom prst="rect">
            <a:avLst/>
          </a:prstGeom>
        </p:spPr>
        <p:txBody>
          <a:bodyPr spcFirstLastPara="1" wrap="square" lIns="342000" tIns="342000" rIns="342000" bIns="3420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0"/>
              <a:buNone/>
              <a:defRPr sz="18000"/>
            </a:lvl1pPr>
            <a:lvl2pPr lvl="1">
              <a:spcBef>
                <a:spcPts val="0"/>
              </a:spcBef>
              <a:spcAft>
                <a:spcPts val="0"/>
              </a:spcAft>
              <a:buSzPts val="18000"/>
              <a:buNone/>
              <a:defRPr sz="18000"/>
            </a:lvl2pPr>
            <a:lvl3pPr lvl="2">
              <a:spcBef>
                <a:spcPts val="0"/>
              </a:spcBef>
              <a:spcAft>
                <a:spcPts val="0"/>
              </a:spcAft>
              <a:buSzPts val="18000"/>
              <a:buNone/>
              <a:defRPr sz="18000"/>
            </a:lvl3pPr>
            <a:lvl4pPr lvl="3">
              <a:spcBef>
                <a:spcPts val="0"/>
              </a:spcBef>
              <a:spcAft>
                <a:spcPts val="0"/>
              </a:spcAft>
              <a:buSzPts val="18000"/>
              <a:buNone/>
              <a:defRPr sz="18000"/>
            </a:lvl4pPr>
            <a:lvl5pPr lvl="4">
              <a:spcBef>
                <a:spcPts val="0"/>
              </a:spcBef>
              <a:spcAft>
                <a:spcPts val="0"/>
              </a:spcAft>
              <a:buSzPts val="18000"/>
              <a:buNone/>
              <a:defRPr sz="18000"/>
            </a:lvl5pPr>
            <a:lvl6pPr lvl="5">
              <a:spcBef>
                <a:spcPts val="0"/>
              </a:spcBef>
              <a:spcAft>
                <a:spcPts val="0"/>
              </a:spcAft>
              <a:buSzPts val="18000"/>
              <a:buNone/>
              <a:defRPr sz="18000"/>
            </a:lvl6pPr>
            <a:lvl7pPr lvl="6">
              <a:spcBef>
                <a:spcPts val="0"/>
              </a:spcBef>
              <a:spcAft>
                <a:spcPts val="0"/>
              </a:spcAft>
              <a:buSzPts val="18000"/>
              <a:buNone/>
              <a:defRPr sz="18000"/>
            </a:lvl7pPr>
            <a:lvl8pPr lvl="7">
              <a:spcBef>
                <a:spcPts val="0"/>
              </a:spcBef>
              <a:spcAft>
                <a:spcPts val="0"/>
              </a:spcAft>
              <a:buSzPts val="18000"/>
              <a:buNone/>
              <a:defRPr sz="18000"/>
            </a:lvl8pPr>
            <a:lvl9pPr lvl="8">
              <a:spcBef>
                <a:spcPts val="0"/>
              </a:spcBef>
              <a:spcAft>
                <a:spcPts val="0"/>
              </a:spcAft>
              <a:buSzPts val="18000"/>
              <a:buNone/>
              <a:defRPr sz="180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29653602" y="20725408"/>
            <a:ext cx="1920300" cy="1749300"/>
          </a:xfrm>
          <a:prstGeom prst="rect">
            <a:avLst/>
          </a:prstGeom>
        </p:spPr>
        <p:txBody>
          <a:bodyPr spcFirstLastPara="1" wrap="square" lIns="342000" tIns="342000" rIns="342000" bIns="3420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6002000" y="-556"/>
            <a:ext cx="16002000" cy="228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42000" tIns="342000" rIns="342000" bIns="342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929250" y="5480778"/>
            <a:ext cx="14158200" cy="6588000"/>
          </a:xfrm>
          <a:prstGeom prst="rect">
            <a:avLst/>
          </a:prstGeom>
        </p:spPr>
        <p:txBody>
          <a:bodyPr spcFirstLastPara="1" wrap="square" lIns="342000" tIns="342000" rIns="342000" bIns="3420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929250" y="12458111"/>
            <a:ext cx="14158200" cy="5489400"/>
          </a:xfrm>
          <a:prstGeom prst="rect">
            <a:avLst/>
          </a:prstGeom>
        </p:spPr>
        <p:txBody>
          <a:bodyPr spcFirstLastPara="1" wrap="square" lIns="342000" tIns="342000" rIns="342000" bIns="3420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7288250" y="3218111"/>
            <a:ext cx="13429500" cy="16422600"/>
          </a:xfrm>
          <a:prstGeom prst="rect">
            <a:avLst/>
          </a:prstGeom>
        </p:spPr>
        <p:txBody>
          <a:bodyPr spcFirstLastPara="1" wrap="square" lIns="342000" tIns="342000" rIns="342000" bIns="342000" anchor="ctr" anchorCtr="0">
            <a:normAutofit/>
          </a:bodyPr>
          <a:lstStyle>
            <a:lvl1pPr marL="457200" lvl="0" indent="-654050">
              <a:spcBef>
                <a:spcPts val="0"/>
              </a:spcBef>
              <a:spcAft>
                <a:spcPts val="0"/>
              </a:spcAft>
              <a:buSzPts val="6700"/>
              <a:buChar char="●"/>
              <a:defRPr/>
            </a:lvl1pPr>
            <a:lvl2pPr marL="914400" lvl="1" indent="-558800">
              <a:spcBef>
                <a:spcPts val="0"/>
              </a:spcBef>
              <a:spcAft>
                <a:spcPts val="0"/>
              </a:spcAft>
              <a:buSzPts val="5200"/>
              <a:buChar char="○"/>
              <a:defRPr/>
            </a:lvl2pPr>
            <a:lvl3pPr marL="1371600" lvl="2" indent="-558800">
              <a:spcBef>
                <a:spcPts val="0"/>
              </a:spcBef>
              <a:spcAft>
                <a:spcPts val="0"/>
              </a:spcAft>
              <a:buSzPts val="5200"/>
              <a:buChar char="■"/>
              <a:defRPr/>
            </a:lvl3pPr>
            <a:lvl4pPr marL="1828800" lvl="3" indent="-558800">
              <a:spcBef>
                <a:spcPts val="0"/>
              </a:spcBef>
              <a:spcAft>
                <a:spcPts val="0"/>
              </a:spcAft>
              <a:buSzPts val="5200"/>
              <a:buChar char="●"/>
              <a:defRPr/>
            </a:lvl4pPr>
            <a:lvl5pPr marL="2286000" lvl="4" indent="-558800">
              <a:spcBef>
                <a:spcPts val="0"/>
              </a:spcBef>
              <a:spcAft>
                <a:spcPts val="0"/>
              </a:spcAft>
              <a:buSzPts val="5200"/>
              <a:buChar char="○"/>
              <a:defRPr/>
            </a:lvl5pPr>
            <a:lvl6pPr marL="2743200" lvl="5" indent="-558800">
              <a:spcBef>
                <a:spcPts val="0"/>
              </a:spcBef>
              <a:spcAft>
                <a:spcPts val="0"/>
              </a:spcAft>
              <a:buSzPts val="5200"/>
              <a:buChar char="■"/>
              <a:defRPr/>
            </a:lvl6pPr>
            <a:lvl7pPr marL="3200400" lvl="6" indent="-558800">
              <a:spcBef>
                <a:spcPts val="0"/>
              </a:spcBef>
              <a:spcAft>
                <a:spcPts val="0"/>
              </a:spcAft>
              <a:buSzPts val="5200"/>
              <a:buChar char="●"/>
              <a:defRPr/>
            </a:lvl7pPr>
            <a:lvl8pPr marL="3657600" lvl="7" indent="-558800">
              <a:spcBef>
                <a:spcPts val="0"/>
              </a:spcBef>
              <a:spcAft>
                <a:spcPts val="0"/>
              </a:spcAft>
              <a:buSzPts val="5200"/>
              <a:buChar char="○"/>
              <a:defRPr/>
            </a:lvl8pPr>
            <a:lvl9pPr marL="4114800" lvl="8" indent="-558800">
              <a:spcBef>
                <a:spcPts val="0"/>
              </a:spcBef>
              <a:spcAft>
                <a:spcPts val="0"/>
              </a:spcAft>
              <a:buSzPts val="5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29653602" y="20725408"/>
            <a:ext cx="1920300" cy="1749300"/>
          </a:xfrm>
          <a:prstGeom prst="rect">
            <a:avLst/>
          </a:prstGeom>
        </p:spPr>
        <p:txBody>
          <a:bodyPr spcFirstLastPara="1" wrap="square" lIns="342000" tIns="342000" rIns="342000" bIns="3420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090950" y="18802556"/>
            <a:ext cx="20995800" cy="2689200"/>
          </a:xfrm>
          <a:prstGeom prst="rect">
            <a:avLst/>
          </a:prstGeom>
        </p:spPr>
        <p:txBody>
          <a:bodyPr spcFirstLastPara="1" wrap="square" lIns="342000" tIns="342000" rIns="342000" bIns="3420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29653602" y="20725408"/>
            <a:ext cx="1920300" cy="1749300"/>
          </a:xfrm>
          <a:prstGeom prst="rect">
            <a:avLst/>
          </a:prstGeom>
        </p:spPr>
        <p:txBody>
          <a:bodyPr spcFirstLastPara="1" wrap="square" lIns="342000" tIns="342000" rIns="342000" bIns="3420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90950" y="1977889"/>
            <a:ext cx="29822100" cy="25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000" tIns="342000" rIns="342000" bIns="3420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90950" y="5122111"/>
            <a:ext cx="29822100" cy="15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000" tIns="342000" rIns="342000" bIns="342000" anchor="t" anchorCtr="0">
            <a:normAutofit/>
          </a:bodyPr>
          <a:lstStyle>
            <a:lvl1pPr marL="457200" lvl="0" indent="-654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00"/>
              <a:buChar char="●"/>
              <a:defRPr sz="6700">
                <a:solidFill>
                  <a:schemeClr val="dk2"/>
                </a:solidFill>
              </a:defRPr>
            </a:lvl1pPr>
            <a:lvl2pPr marL="914400" lvl="1" indent="-55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Char char="○"/>
              <a:defRPr sz="5200">
                <a:solidFill>
                  <a:schemeClr val="dk2"/>
                </a:solidFill>
              </a:defRPr>
            </a:lvl2pPr>
            <a:lvl3pPr marL="1371600" lvl="2" indent="-55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Char char="■"/>
              <a:defRPr sz="5200">
                <a:solidFill>
                  <a:schemeClr val="dk2"/>
                </a:solidFill>
              </a:defRPr>
            </a:lvl3pPr>
            <a:lvl4pPr marL="1828800" lvl="3" indent="-55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Char char="●"/>
              <a:defRPr sz="5200">
                <a:solidFill>
                  <a:schemeClr val="dk2"/>
                </a:solidFill>
              </a:defRPr>
            </a:lvl4pPr>
            <a:lvl5pPr marL="2286000" lvl="4" indent="-55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Char char="○"/>
              <a:defRPr sz="5200">
                <a:solidFill>
                  <a:schemeClr val="dk2"/>
                </a:solidFill>
              </a:defRPr>
            </a:lvl5pPr>
            <a:lvl6pPr marL="2743200" lvl="5" indent="-55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Char char="■"/>
              <a:defRPr sz="5200">
                <a:solidFill>
                  <a:schemeClr val="dk2"/>
                </a:solidFill>
              </a:defRPr>
            </a:lvl6pPr>
            <a:lvl7pPr marL="3200400" lvl="6" indent="-55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Char char="●"/>
              <a:defRPr sz="5200">
                <a:solidFill>
                  <a:schemeClr val="dk2"/>
                </a:solidFill>
              </a:defRPr>
            </a:lvl7pPr>
            <a:lvl8pPr marL="3657600" lvl="7" indent="-55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Char char="○"/>
              <a:defRPr sz="5200">
                <a:solidFill>
                  <a:schemeClr val="dk2"/>
                </a:solidFill>
              </a:defRPr>
            </a:lvl8pPr>
            <a:lvl9pPr marL="4114800" lvl="8" indent="-55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Char char="■"/>
              <a:defRPr sz="5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9653602" y="20725408"/>
            <a:ext cx="1920300" cy="1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000" tIns="342000" rIns="342000" bIns="342000" anchor="ctr" anchorCtr="0">
            <a:normAutofit/>
          </a:bodyPr>
          <a:lstStyle>
            <a:lvl1pPr lvl="0" algn="r">
              <a:buNone/>
              <a:defRPr sz="3700">
                <a:solidFill>
                  <a:schemeClr val="dk2"/>
                </a:solidFill>
              </a:defRPr>
            </a:lvl1pPr>
            <a:lvl2pPr lvl="1" algn="r">
              <a:buNone/>
              <a:defRPr sz="3700">
                <a:solidFill>
                  <a:schemeClr val="dk2"/>
                </a:solidFill>
              </a:defRPr>
            </a:lvl2pPr>
            <a:lvl3pPr lvl="2" algn="r">
              <a:buNone/>
              <a:defRPr sz="3700">
                <a:solidFill>
                  <a:schemeClr val="dk2"/>
                </a:solidFill>
              </a:defRPr>
            </a:lvl3pPr>
            <a:lvl4pPr lvl="3" algn="r">
              <a:buNone/>
              <a:defRPr sz="3700">
                <a:solidFill>
                  <a:schemeClr val="dk2"/>
                </a:solidFill>
              </a:defRPr>
            </a:lvl4pPr>
            <a:lvl5pPr lvl="4" algn="r">
              <a:buNone/>
              <a:defRPr sz="3700">
                <a:solidFill>
                  <a:schemeClr val="dk2"/>
                </a:solidFill>
              </a:defRPr>
            </a:lvl5pPr>
            <a:lvl6pPr lvl="5" algn="r">
              <a:buNone/>
              <a:defRPr sz="3700">
                <a:solidFill>
                  <a:schemeClr val="dk2"/>
                </a:solidFill>
              </a:defRPr>
            </a:lvl6pPr>
            <a:lvl7pPr lvl="6" algn="r">
              <a:buNone/>
              <a:defRPr sz="3700">
                <a:solidFill>
                  <a:schemeClr val="dk2"/>
                </a:solidFill>
              </a:defRPr>
            </a:lvl7pPr>
            <a:lvl8pPr lvl="7" algn="r">
              <a:buNone/>
              <a:defRPr sz="3700">
                <a:solidFill>
                  <a:schemeClr val="dk2"/>
                </a:solidFill>
              </a:defRPr>
            </a:lvl8pPr>
            <a:lvl9pPr lvl="8" algn="r">
              <a:buNone/>
              <a:defRPr sz="37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0947550" y="4838325"/>
            <a:ext cx="10400400" cy="5128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C4587"/>
                </a:solidFill>
                <a:latin typeface="Georgia"/>
                <a:ea typeface="Georgia"/>
                <a:cs typeface="Georgia"/>
                <a:sym typeface="Georgia"/>
              </a:rPr>
              <a:t>A freely available online and </a:t>
            </a:r>
            <a:r>
              <a:rPr lang="en" sz="3600" b="1">
                <a:solidFill>
                  <a:srgbClr val="1C4587"/>
                </a:solidFill>
                <a:latin typeface="Georgia"/>
                <a:ea typeface="Georgia"/>
                <a:cs typeface="Georgia"/>
                <a:sym typeface="Georgia"/>
              </a:rPr>
              <a:t>ongoing</a:t>
            </a:r>
            <a:r>
              <a:rPr lang="en" sz="3600">
                <a:solidFill>
                  <a:srgbClr val="1C4587"/>
                </a:solidFill>
                <a:latin typeface="Georgia"/>
                <a:ea typeface="Georgia"/>
                <a:cs typeface="Georgia"/>
                <a:sym typeface="Georgia"/>
              </a:rPr>
              <a:t> resource for residents, local leaders, non-profit organizations, state and regional officials, and others to catalyze flood resilience for WV communities through</a:t>
            </a:r>
            <a:r>
              <a:rPr lang="en" sz="3600" b="1">
                <a:solidFill>
                  <a:srgbClr val="1C4587"/>
                </a:solidFill>
                <a:latin typeface="Georgia"/>
                <a:ea typeface="Georgia"/>
                <a:cs typeface="Georgia"/>
                <a:sym typeface="Georgia"/>
              </a:rPr>
              <a:t> improved flood risk knowledge, floodplain management, comprehensive disaster preparation, and long-term resilience planning</a:t>
            </a:r>
            <a:endParaRPr sz="3600" b="1">
              <a:solidFill>
                <a:srgbClr val="1C458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597050" y="4680824"/>
            <a:ext cx="10400400" cy="605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600"/>
              <a:buFont typeface="Georgia"/>
              <a:buChar char="●"/>
            </a:pPr>
            <a:r>
              <a:rPr lang="en" sz="3600" b="1">
                <a:solidFill>
                  <a:srgbClr val="1C4587"/>
                </a:solidFill>
                <a:latin typeface="Georgia"/>
                <a:ea typeface="Georgia"/>
                <a:cs typeface="Georgia"/>
                <a:sym typeface="Georgia"/>
              </a:rPr>
              <a:t>99% of US counties experienced at least one flood between 1996 and 2019</a:t>
            </a:r>
            <a:endParaRPr sz="3600" b="1" baseline="30000">
              <a:solidFill>
                <a:srgbClr val="1C458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baseline="30000">
              <a:solidFill>
                <a:srgbClr val="1C458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600"/>
              <a:buFont typeface="Georgia"/>
              <a:buChar char="●"/>
            </a:pPr>
            <a:r>
              <a:rPr lang="en" sz="3600">
                <a:solidFill>
                  <a:srgbClr val="1C4587"/>
                </a:solidFill>
                <a:latin typeface="Georgia"/>
                <a:ea typeface="Georgia"/>
                <a:cs typeface="Georgia"/>
                <a:sym typeface="Georgia"/>
              </a:rPr>
              <a:t>West Virginia (WV) has high risk of flooding, with at least one flooding-related </a:t>
            </a:r>
            <a:r>
              <a:rPr lang="en" sz="3600" b="1">
                <a:solidFill>
                  <a:srgbClr val="1C4587"/>
                </a:solidFill>
                <a:latin typeface="Georgia"/>
                <a:ea typeface="Georgia"/>
                <a:cs typeface="Georgia"/>
                <a:sym typeface="Georgia"/>
              </a:rPr>
              <a:t>federal</a:t>
            </a:r>
            <a:r>
              <a:rPr lang="en" sz="3600">
                <a:solidFill>
                  <a:srgbClr val="1C4587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3600" b="1">
                <a:solidFill>
                  <a:srgbClr val="1C4587"/>
                </a:solidFill>
                <a:latin typeface="Georgia"/>
                <a:ea typeface="Georgia"/>
                <a:cs typeface="Georgia"/>
                <a:sym typeface="Georgia"/>
              </a:rPr>
              <a:t>disaster </a:t>
            </a:r>
            <a:r>
              <a:rPr lang="en" sz="3600">
                <a:solidFill>
                  <a:srgbClr val="1C4587"/>
                </a:solidFill>
                <a:latin typeface="Georgia"/>
                <a:ea typeface="Georgia"/>
                <a:cs typeface="Georgia"/>
                <a:sym typeface="Georgia"/>
              </a:rPr>
              <a:t>declared in all counties since 1996</a:t>
            </a:r>
            <a:endParaRPr sz="3600">
              <a:solidFill>
                <a:srgbClr val="1C458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1C458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600"/>
              <a:buFont typeface="Georgia"/>
              <a:buChar char="●"/>
            </a:pPr>
            <a:r>
              <a:rPr lang="en" sz="3600" b="1">
                <a:solidFill>
                  <a:srgbClr val="1C4587"/>
                </a:solidFill>
                <a:latin typeface="Georgia"/>
                <a:ea typeface="Georgia"/>
                <a:cs typeface="Georgia"/>
                <a:sym typeface="Georgia"/>
              </a:rPr>
              <a:t>Resilience</a:t>
            </a:r>
            <a:r>
              <a:rPr lang="en" sz="3600">
                <a:solidFill>
                  <a:srgbClr val="1C4587"/>
                </a:solidFill>
                <a:latin typeface="Georgia"/>
                <a:ea typeface="Georgia"/>
                <a:cs typeface="Georgia"/>
                <a:sym typeface="Georgia"/>
              </a:rPr>
              <a:t> is the ability to prepare and plan for, absorb, recover from, and more successfully adapt to adverse events</a:t>
            </a:r>
            <a:endParaRPr sz="3600" b="1" baseline="30000">
              <a:solidFill>
                <a:srgbClr val="1C458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1588774" y="4651375"/>
            <a:ext cx="8681700" cy="7223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600"/>
              <a:buFont typeface="Georgia"/>
              <a:buChar char="●"/>
            </a:pPr>
            <a:r>
              <a:rPr lang="en" sz="3600" b="1">
                <a:solidFill>
                  <a:srgbClr val="1C4587"/>
                </a:solidFill>
                <a:latin typeface="Georgia"/>
                <a:ea typeface="Georgia"/>
                <a:cs typeface="Georgia"/>
                <a:sym typeface="Georgia"/>
              </a:rPr>
              <a:t>Community-engaged process</a:t>
            </a:r>
            <a:endParaRPr sz="3600" b="1">
              <a:solidFill>
                <a:srgbClr val="1C458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600"/>
              <a:buFont typeface="Georgia"/>
              <a:buChar char="●"/>
            </a:pPr>
            <a:r>
              <a:rPr lang="en" sz="3600">
                <a:solidFill>
                  <a:srgbClr val="1C4587"/>
                </a:solidFill>
                <a:latin typeface="Georgia"/>
                <a:ea typeface="Georgia"/>
                <a:cs typeface="Georgia"/>
                <a:sym typeface="Georgia"/>
              </a:rPr>
              <a:t>Statewide resilience</a:t>
            </a:r>
            <a:r>
              <a:rPr lang="en" sz="3600" b="1">
                <a:solidFill>
                  <a:srgbClr val="1C4587"/>
                </a:solidFill>
                <a:latin typeface="Georgia"/>
                <a:ea typeface="Georgia"/>
                <a:cs typeface="Georgia"/>
                <a:sym typeface="Georgia"/>
              </a:rPr>
              <a:t> survey</a:t>
            </a:r>
            <a:endParaRPr sz="3600" b="1">
              <a:solidFill>
                <a:srgbClr val="1C458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600"/>
              <a:buChar char="●"/>
            </a:pPr>
            <a:r>
              <a:rPr lang="en" sz="3600">
                <a:solidFill>
                  <a:srgbClr val="1C4587"/>
                </a:solidFill>
                <a:latin typeface="Georgia"/>
                <a:ea typeface="Georgia"/>
                <a:cs typeface="Georgia"/>
                <a:sym typeface="Georgia"/>
              </a:rPr>
              <a:t>Flood risk visualization tools for high-risk communities using </a:t>
            </a:r>
            <a:r>
              <a:rPr lang="en" sz="3600" b="1">
                <a:solidFill>
                  <a:srgbClr val="1C4587"/>
                </a:solidFill>
                <a:latin typeface="Georgia"/>
                <a:ea typeface="Georgia"/>
                <a:cs typeface="Georgia"/>
                <a:sym typeface="Georgia"/>
              </a:rPr>
              <a:t>Participatory GIS </a:t>
            </a:r>
            <a:endParaRPr sz="3600" b="1">
              <a:solidFill>
                <a:srgbClr val="1C458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600"/>
              <a:buFont typeface="Georgia"/>
              <a:buChar char="●"/>
            </a:pPr>
            <a:r>
              <a:rPr lang="en" sz="3600">
                <a:solidFill>
                  <a:srgbClr val="1C4587"/>
                </a:solidFill>
                <a:latin typeface="Georgia"/>
                <a:ea typeface="Georgia"/>
                <a:cs typeface="Georgia"/>
                <a:sym typeface="Georgia"/>
              </a:rPr>
              <a:t>Statewide </a:t>
            </a:r>
            <a:r>
              <a:rPr lang="en" sz="3600" b="1">
                <a:solidFill>
                  <a:srgbClr val="1C4587"/>
                </a:solidFill>
                <a:latin typeface="Georgia"/>
                <a:ea typeface="Georgia"/>
                <a:cs typeface="Georgia"/>
                <a:sym typeface="Georgia"/>
              </a:rPr>
              <a:t>Flood Resilience Symposium </a:t>
            </a:r>
            <a:endParaRPr sz="3600">
              <a:solidFill>
                <a:srgbClr val="1C458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600"/>
              <a:buFont typeface="Georgia"/>
              <a:buChar char="●"/>
            </a:pPr>
            <a:r>
              <a:rPr lang="en" sz="3600">
                <a:solidFill>
                  <a:srgbClr val="1C4587"/>
                </a:solidFill>
                <a:latin typeface="Georgia"/>
                <a:ea typeface="Georgia"/>
                <a:cs typeface="Georgia"/>
                <a:sym typeface="Georgia"/>
              </a:rPr>
              <a:t>Floodplain management and flood insurance </a:t>
            </a:r>
            <a:r>
              <a:rPr lang="en" sz="3600" b="1">
                <a:solidFill>
                  <a:srgbClr val="1C4587"/>
                </a:solidFill>
                <a:latin typeface="Georgia"/>
                <a:ea typeface="Georgia"/>
                <a:cs typeface="Georgia"/>
                <a:sym typeface="Georgia"/>
              </a:rPr>
              <a:t>trainings</a:t>
            </a:r>
            <a:endParaRPr sz="3600" b="1">
              <a:solidFill>
                <a:srgbClr val="1C458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600"/>
              <a:buChar char="●"/>
            </a:pPr>
            <a:r>
              <a:rPr lang="en" sz="3600" b="1">
                <a:solidFill>
                  <a:srgbClr val="1C4587"/>
                </a:solidFill>
                <a:latin typeface="Georgia"/>
                <a:ea typeface="Georgia"/>
                <a:cs typeface="Georgia"/>
                <a:sym typeface="Georgia"/>
              </a:rPr>
              <a:t>Flood risk indicator reports </a:t>
            </a:r>
            <a:r>
              <a:rPr lang="en" sz="3600">
                <a:solidFill>
                  <a:srgbClr val="1C4587"/>
                </a:solidFill>
                <a:latin typeface="Georgia"/>
                <a:ea typeface="Georgia"/>
                <a:cs typeface="Georgia"/>
                <a:sym typeface="Georgia"/>
              </a:rPr>
              <a:t>for all 286 floodplain communities </a:t>
            </a:r>
            <a:endParaRPr sz="3600">
              <a:solidFill>
                <a:srgbClr val="1C458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600"/>
              <a:buFont typeface="Georgia"/>
              <a:buChar char="●"/>
            </a:pPr>
            <a:r>
              <a:rPr lang="en" sz="3600">
                <a:solidFill>
                  <a:srgbClr val="1C4587"/>
                </a:solidFill>
                <a:latin typeface="Georgia"/>
                <a:ea typeface="Georgia"/>
                <a:cs typeface="Georgia"/>
                <a:sym typeface="Georgia"/>
              </a:rPr>
              <a:t>Creation and </a:t>
            </a:r>
            <a:r>
              <a:rPr lang="en" sz="3600" b="1">
                <a:solidFill>
                  <a:srgbClr val="1C4587"/>
                </a:solidFill>
                <a:latin typeface="Georgia"/>
                <a:ea typeface="Georgia"/>
                <a:cs typeface="Georgia"/>
                <a:sym typeface="Georgia"/>
              </a:rPr>
              <a:t>launch of WVFRF</a:t>
            </a:r>
            <a:endParaRPr sz="3600" b="1">
              <a:solidFill>
                <a:srgbClr val="1C458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10701738" y="17209763"/>
            <a:ext cx="10600500" cy="3251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C4587"/>
                </a:solidFill>
                <a:latin typeface="Georgia"/>
                <a:ea typeface="Georgia"/>
                <a:cs typeface="Georgia"/>
                <a:sym typeface="Georgia"/>
              </a:rPr>
              <a:t>While designed for WV, project outcomes and processes will be transferable to communities across Appalachia and the US as a model for using social science and PGIS methods to create community-driven disaster response systems</a:t>
            </a:r>
            <a:endParaRPr sz="3600">
              <a:solidFill>
                <a:srgbClr val="1C458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638550" y="164525"/>
            <a:ext cx="27909600" cy="20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950">
                <a:solidFill>
                  <a:srgbClr val="1C4587"/>
                </a:solidFill>
                <a:latin typeface="Georgia"/>
                <a:ea typeface="Georgia"/>
                <a:cs typeface="Georgia"/>
                <a:sym typeface="Georgia"/>
              </a:rPr>
              <a:t>Creating the West Virginia Flood Resilience Framework for comprehensive disaster response and long-term community recovery</a:t>
            </a:r>
            <a:endParaRPr>
              <a:solidFill>
                <a:srgbClr val="1C458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3101000" y="2859175"/>
            <a:ext cx="5392500" cy="16056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1C4587"/>
                </a:solidFill>
                <a:latin typeface="Georgia"/>
                <a:ea typeface="Georgia"/>
                <a:cs typeface="Georgia"/>
                <a:sym typeface="Georgia"/>
              </a:rPr>
              <a:t>Background</a:t>
            </a:r>
            <a:endParaRPr sz="5000">
              <a:solidFill>
                <a:srgbClr val="1C458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13305750" y="2859175"/>
            <a:ext cx="5392500" cy="16056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1C4587"/>
                </a:solidFill>
                <a:latin typeface="Georgia"/>
                <a:ea typeface="Georgia"/>
                <a:cs typeface="Georgia"/>
                <a:sym typeface="Georgia"/>
              </a:rPr>
              <a:t>Stage 2 Activities</a:t>
            </a:r>
            <a:endParaRPr sz="5000">
              <a:solidFill>
                <a:srgbClr val="1C458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21568375" y="2672575"/>
            <a:ext cx="9158700" cy="19788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1C4587"/>
                </a:solidFill>
                <a:latin typeface="Georgia"/>
                <a:ea typeface="Georgia"/>
                <a:cs typeface="Georgia"/>
                <a:sym typeface="Georgia"/>
              </a:rPr>
              <a:t>West Virginia Flood Resilience Framework (WVFRF)</a:t>
            </a:r>
            <a:endParaRPr sz="5000">
              <a:solidFill>
                <a:srgbClr val="1C458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1915" y="20676644"/>
            <a:ext cx="2296275" cy="1978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4413" y="20729091"/>
            <a:ext cx="1873875" cy="1873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5">
            <a:alphaModFix/>
          </a:blip>
          <a:srcRect l="14757" t="12036" r="11304" b="14611"/>
          <a:stretch/>
        </p:blipFill>
        <p:spPr>
          <a:xfrm>
            <a:off x="8114466" y="20676645"/>
            <a:ext cx="1964075" cy="197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34368" y="20712870"/>
            <a:ext cx="1873867" cy="190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194718" y="20683946"/>
            <a:ext cx="1964075" cy="1964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6212" y="20863082"/>
            <a:ext cx="1605725" cy="160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274971" y="20863157"/>
            <a:ext cx="5392627" cy="16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783776" y="20863157"/>
            <a:ext cx="4834677" cy="16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2003593" y="12325633"/>
            <a:ext cx="7852064" cy="4059350"/>
          </a:xfrm>
          <a:prstGeom prst="rect">
            <a:avLst/>
          </a:prstGeom>
          <a:noFill/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1972537" y="10269400"/>
            <a:ext cx="8350423" cy="1045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721923" y="10947585"/>
            <a:ext cx="3867300" cy="38673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 txBox="1"/>
          <p:nvPr/>
        </p:nvSpPr>
        <p:spPr>
          <a:xfrm>
            <a:off x="875950" y="14911325"/>
            <a:ext cx="39882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solidFill>
                  <a:srgbClr val="1C4587"/>
                </a:solidFill>
                <a:latin typeface="Georgia"/>
                <a:ea typeface="Georgia"/>
                <a:cs typeface="Georgia"/>
                <a:sym typeface="Georgia"/>
              </a:rPr>
              <a:t>WV floodplain communities</a:t>
            </a:r>
            <a:endParaRPr sz="2000" i="1">
              <a:solidFill>
                <a:srgbClr val="1C458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13966200" y="16494069"/>
            <a:ext cx="407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solidFill>
                  <a:srgbClr val="1C4587"/>
                </a:solidFill>
                <a:latin typeface="Georgia"/>
                <a:ea typeface="Georgia"/>
                <a:cs typeface="Georgia"/>
                <a:sym typeface="Georgia"/>
              </a:rPr>
              <a:t>Rainelle, WV during 2016 Flood</a:t>
            </a:r>
            <a:endParaRPr sz="2000" i="1">
              <a:solidFill>
                <a:srgbClr val="1C458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24214075" y="20729100"/>
            <a:ext cx="38673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solidFill>
                  <a:srgbClr val="1C4587"/>
                </a:solidFill>
                <a:latin typeface="Georgia"/>
                <a:ea typeface="Georgia"/>
                <a:cs typeface="Georgia"/>
                <a:sym typeface="Georgia"/>
              </a:rPr>
              <a:t>WVFRF conceptualization</a:t>
            </a:r>
            <a:endParaRPr sz="2000" i="1">
              <a:solidFill>
                <a:srgbClr val="1C458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6" name="Google Shape;76;p13" descr="A group of men looking at a map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 l="8172" t="-2465" b="3445"/>
          <a:stretch/>
        </p:blipFill>
        <p:spPr>
          <a:xfrm>
            <a:off x="6638775" y="11113013"/>
            <a:ext cx="2574925" cy="370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727375" y="15561850"/>
            <a:ext cx="6139760" cy="4614337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 txBox="1"/>
          <p:nvPr/>
        </p:nvSpPr>
        <p:spPr>
          <a:xfrm>
            <a:off x="2911100" y="20107838"/>
            <a:ext cx="5772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solidFill>
                  <a:srgbClr val="1C4587"/>
                </a:solidFill>
                <a:latin typeface="Georgia"/>
                <a:ea typeface="Georgia"/>
                <a:cs typeface="Georgia"/>
                <a:sym typeface="Georgia"/>
              </a:rPr>
              <a:t>Flood risk indicator report for Rainelle, WV</a:t>
            </a:r>
            <a:endParaRPr sz="2000" i="1">
              <a:solidFill>
                <a:srgbClr val="1C458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5221138" y="14814875"/>
            <a:ext cx="5219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solidFill>
                  <a:srgbClr val="1C4587"/>
                </a:solidFill>
                <a:latin typeface="Georgia"/>
                <a:ea typeface="Georgia"/>
                <a:cs typeface="Georgia"/>
                <a:sym typeface="Georgia"/>
              </a:rPr>
              <a:t>Example of PGIS activity from Stage 1</a:t>
            </a:r>
            <a:endParaRPr sz="2000" i="1">
              <a:solidFill>
                <a:srgbClr val="1C458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Microsoft Office PowerPoint</Application>
  <PresentationFormat>Custom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Georgia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Kurt Donaldson</cp:lastModifiedBy>
  <cp:revision>1</cp:revision>
  <dcterms:modified xsi:type="dcterms:W3CDTF">2024-10-28T16:12:46Z</dcterms:modified>
</cp:coreProperties>
</file>