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1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7/11/2024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7/11/2024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7/11/2024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7/11/2024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7/11/2024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7/11/2024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7/11/2024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7/11/2024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7/11/2024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7/11/2024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7/11/2024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7/11/2024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7/11/2024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im.w.keaton@wv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 Keaton, CFM</a:t>
            </a:r>
            <a:br>
              <a:rPr lang="en-US" dirty="0"/>
            </a:br>
            <a:r>
              <a:rPr lang="en-US" sz="2400" dirty="0"/>
              <a:t> State Coordinator of the Year 2023-24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tim.w.keaton@wv.gov</a:t>
            </a:r>
            <a:br>
              <a:rPr lang="en-US" sz="2400" dirty="0"/>
            </a:br>
            <a:r>
              <a:rPr lang="en-US" sz="2400" dirty="0"/>
              <a:t>304-414-7659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err="1"/>
              <a:t>wv</a:t>
            </a:r>
            <a:r>
              <a:rPr lang="en-US" dirty="0"/>
              <a:t> society of professional surveyors</a:t>
            </a:r>
          </a:p>
          <a:p>
            <a:r>
              <a:rPr lang="en-US" dirty="0"/>
              <a:t>February 8-10, 2024</a:t>
            </a:r>
          </a:p>
          <a:p>
            <a:r>
              <a:rPr lang="en-US" dirty="0"/>
              <a:t>Stonewall Resort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Surveyor’s Important to FPM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2654188"/>
            <a:ext cx="9509760" cy="3060812"/>
          </a:xfrm>
        </p:spPr>
        <p:txBody>
          <a:bodyPr/>
          <a:lstStyle/>
          <a:p>
            <a:r>
              <a:rPr lang="en-US" dirty="0"/>
              <a:t>278 participating communities in WV</a:t>
            </a:r>
          </a:p>
          <a:p>
            <a:r>
              <a:rPr lang="en-US" dirty="0"/>
              <a:t>Elevation Certificates are required by ordinance (Law)</a:t>
            </a:r>
          </a:p>
          <a:p>
            <a:r>
              <a:rPr lang="en-US" dirty="0"/>
              <a:t>In order to appeal an Insurance Premium dispute, EC is required</a:t>
            </a: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Elevation Certificate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90730-101C-5024-D477-0FAA9C753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1812615"/>
            <a:ext cx="9509760" cy="3957005"/>
          </a:xfrm>
        </p:spPr>
        <p:txBody>
          <a:bodyPr/>
          <a:lstStyle/>
          <a:p>
            <a:r>
              <a:rPr lang="en-US" dirty="0"/>
              <a:t>Started November 1, 2023</a:t>
            </a:r>
          </a:p>
          <a:p>
            <a:r>
              <a:rPr lang="en-US" dirty="0"/>
              <a:t>Expiration Date of New EC is June 30, 2026</a:t>
            </a:r>
          </a:p>
          <a:p>
            <a:r>
              <a:rPr lang="en-US" dirty="0"/>
              <a:t>Requires Tax Map and Parcel Info</a:t>
            </a:r>
          </a:p>
          <a:p>
            <a:r>
              <a:rPr lang="en-US" dirty="0"/>
              <a:t>Requires Latitude/Longitude Data</a:t>
            </a:r>
          </a:p>
          <a:p>
            <a:r>
              <a:rPr lang="en-US" dirty="0"/>
              <a:t>Requires FIRM Map Panel Date</a:t>
            </a:r>
          </a:p>
          <a:p>
            <a:r>
              <a:rPr lang="en-US" dirty="0"/>
              <a:t>Requires 4 Photos</a:t>
            </a:r>
          </a:p>
          <a:p>
            <a:r>
              <a:rPr lang="en-US" dirty="0"/>
              <a:t>Requires Flood Openings (Hydrostatic Vents)</a:t>
            </a:r>
          </a:p>
          <a:p>
            <a:r>
              <a:rPr lang="en-US" dirty="0"/>
              <a:t>Requires elevation of Lowest Machinery</a:t>
            </a:r>
          </a:p>
        </p:txBody>
      </p:sp>
    </p:spTree>
    <p:extLst>
      <p:ext uri="{BB962C8B-B14F-4D97-AF65-F5344CB8AC3E}">
        <p14:creationId xmlns:p14="http://schemas.microsoft.com/office/powerpoint/2010/main" val="25786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of Map Change (LOMC’s)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LOMR’s</a:t>
            </a:r>
          </a:p>
          <a:p>
            <a:r>
              <a:rPr lang="en-US" sz="2800" dirty="0"/>
              <a:t>LOMR-F</a:t>
            </a:r>
          </a:p>
          <a:p>
            <a:r>
              <a:rPr lang="en-US" sz="2800" dirty="0"/>
              <a:t>LOMA’s</a:t>
            </a:r>
          </a:p>
        </p:txBody>
      </p:sp>
    </p:spTree>
    <p:extLst>
      <p:ext uri="{BB962C8B-B14F-4D97-AF65-F5344CB8AC3E}">
        <p14:creationId xmlns:p14="http://schemas.microsoft.com/office/powerpoint/2010/main" val="195203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1143000"/>
          </a:xfrm>
        </p:spPr>
        <p:txBody>
          <a:bodyPr/>
          <a:lstStyle/>
          <a:p>
            <a:r>
              <a:rPr lang="en-US" dirty="0"/>
              <a:t>Letter of Map Amendment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93813" y="2872673"/>
            <a:ext cx="9601200" cy="230892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Plat Map  (Assessor’s Office)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Recorded Deed (County Clerk’s Office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Copy of FIRM with X marked on property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Completed Elevation Certificate Signed and Sealed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MT-EZ Form (google 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Mail to address on last page of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5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5" name="Picture 4" descr="A black and white image of a house flooded with water&#10;&#10;Description automatically generated">
            <a:extLst>
              <a:ext uri="{FF2B5EF4-FFF2-40B4-BE49-F238E27FC236}">
                <a16:creationId xmlns:a16="http://schemas.microsoft.com/office/drawing/2014/main" id="{621A5EDF-DC89-1E9B-D6B3-9FDD3798F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815" y="674375"/>
            <a:ext cx="4764781" cy="476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87</TotalTime>
  <Words>172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Georgia</vt:lpstr>
      <vt:lpstr>Ocean 16x9</vt:lpstr>
      <vt:lpstr>Tim Keaton, CFM  State Coordinator of the Year 2023-24 tim.w.keaton@wv.gov 304-414-7659</vt:lpstr>
      <vt:lpstr>Why are Surveyor’s Important to FPM</vt:lpstr>
      <vt:lpstr>New Elevation Certificate</vt:lpstr>
      <vt:lpstr>Letter of Map Change (LOMC’s)</vt:lpstr>
      <vt:lpstr>Letter of Map Amendment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 Keaton, CFM  State Coordinator of the Year 2023-24 tim.w.keaton@wv.gov 304-414-7659</dc:title>
  <dc:creator>Keaton, Tim W</dc:creator>
  <cp:lastModifiedBy>Kurt Donaldson</cp:lastModifiedBy>
  <cp:revision>1</cp:revision>
  <dcterms:created xsi:type="dcterms:W3CDTF">2024-02-07T17:36:39Z</dcterms:created>
  <dcterms:modified xsi:type="dcterms:W3CDTF">2024-07-11T15:43:30Z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