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71835" autoAdjust="0"/>
  </p:normalViewPr>
  <p:slideViewPr>
    <p:cSldViewPr snapToGrid="0">
      <p:cViewPr varScale="1">
        <p:scale>
          <a:sx n="46" d="100"/>
          <a:sy n="46" d="100"/>
        </p:scale>
        <p:origin x="144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88AE7B-EB3D-493D-A697-00582879DEE5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5A86EE-3271-4788-8B53-9614C98A82A7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Assess Damage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0B3DD3-5CE7-425F-BC7E-1837EBDCDC47}" type="parTrans" cxnId="{2BA21A18-740D-4E49-9E62-34FC26238552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181D58-96F2-44C5-A5E3-19D27CDE6E92}" type="sibTrans" cxnId="{2BA21A18-740D-4E49-9E62-34FC26238552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CD038F-EF04-4ABF-A1FC-E47CDFE5E7BC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Make Substantial Damage Determinations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A7ACFC-1C12-4B22-856E-E002BB974A65}" type="parTrans" cxnId="{ACD84D27-C614-4F50-A013-1F1B4F9B3D35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C1C5B-0A7C-4F01-A20F-BC6D683DF681}" type="sibTrans" cxnId="{ACD84D27-C614-4F50-A013-1F1B4F9B3D35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A5ED5C-0BFC-450C-A966-16F701FDCA3D}">
      <dgm:prSet phldrT="[Text]" custT="1"/>
      <dgm:spPr/>
      <dgm:t>
        <a:bodyPr/>
        <a:lstStyle/>
        <a:p>
          <a:r>
            <a:rPr lang="en-U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Notify Damaged Structures of Ordinance Requirements</a:t>
          </a:r>
          <a:endParaRPr lang="en-US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9CCADA-A9A5-47E1-8068-632977CBF572}" type="parTrans" cxnId="{AABB8BFA-E2A9-4874-B188-DE038ED3B8BE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4500AA-30A9-4D6A-9817-343CBF9A1A4C}" type="sibTrans" cxnId="{AABB8BFA-E2A9-4874-B188-DE038ED3B8BE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9F3E2C-6076-4400-9EA5-71DD24B252F8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Less Than Substantially Damaged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33B3ED-4996-4A04-BBBD-4A096A242BF7}" type="parTrans" cxnId="{1E78A7D9-F06D-45B4-8437-76D21DAFB83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0F197C-C13D-4E16-9F38-176F858B792D}" type="sibTrans" cxnId="{1E78A7D9-F06D-45B4-8437-76D21DAFB83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DEDA0-A35D-4CD6-9416-E322948BC4AB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Substantially Damaged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9A10F-1327-4F2C-B122-C51363C986C9}" type="parTrans" cxnId="{FD77119F-6FFC-4A73-80F4-0B349D74AD9F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D4A0B-E1A1-474D-ACF6-95DB689AEB37}" type="sibTrans" cxnId="{FD77119F-6FFC-4A73-80F4-0B349D74AD9F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2FBE5-520E-471D-9027-8D45CA386E4D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Flood Resistant Materials Below BFE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5C37F2-AAEB-4B2B-95F6-0E915743C5A8}" type="parTrans" cxnId="{1589DF92-07B3-45E7-9A6D-AD3BF646EF63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72581A-71B5-4629-B4AD-C074D23D11B0}" type="sibTrans" cxnId="{1589DF92-07B3-45E7-9A6D-AD3BF646EF63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804DA7-86A8-4C7A-AEFB-02386F8EAFC6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Elevate/ Floodproof Utilities At or Above BFE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3665EE-3673-428D-B972-866FC77AD50A}" type="parTrans" cxnId="{851E8BA0-58FF-4BD3-9422-65C93402625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3ECAE-8503-4ED7-8C93-4502C9AF2D99}" type="sibTrans" cxnId="{851E8BA0-58FF-4BD3-9422-65C934026256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0C0609-40FB-42DF-831B-FC65DA6D3487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Use Flood Resistant Materials Below BFE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3B56F3-92A6-4169-BD1E-D8BC558CEB01}" type="parTrans" cxnId="{3C463E2F-8750-4F24-BAAE-6D5F9EF59CF8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D6207-9630-421C-B607-4877FAF97810}" type="sibTrans" cxnId="{3C463E2F-8750-4F24-BAAE-6D5F9EF59CF8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75829-3BCC-4AAD-A49F-1EF0206F10A7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Elevate/ Floodproof Utilities At or Above BFE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592240-FE8E-41E8-8B8E-B1875684AB5A}" type="parTrans" cxnId="{C52E1A3A-8CD7-415C-B8DB-7C6566B9D123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FEB5C4-2EBD-443D-AB9B-1E6F252689F7}" type="sibTrans" cxnId="{C52E1A3A-8CD7-415C-B8DB-7C6566B9D123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BB4A3-D3DA-4144-ABE4-3A7D0A455570}">
      <dgm:prSet phldrT="[Text]" custT="1"/>
      <dgm:spPr/>
      <dgm:t>
        <a:bodyPr/>
        <a:lstStyle/>
        <a:p>
          <a:r>
            <a: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Elevate Lowest Floor At or Above BFE</a:t>
          </a:r>
          <a:endParaRPr 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823F4B-45B3-4E63-8195-4E8A0F0D2B43}" type="parTrans" cxnId="{D6B76E49-FCF1-4159-BD55-E22C249FC8CA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8EDA6-D00B-4410-9263-80F845152366}" type="sibTrans" cxnId="{D6B76E49-FCF1-4159-BD55-E22C249FC8CA}">
      <dgm:prSet/>
      <dgm:spPr/>
      <dgm:t>
        <a:bodyPr/>
        <a:lstStyle/>
        <a:p>
          <a:endParaRPr lang="en-US" sz="140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935EC4-D7D8-4038-A20E-D10713E66D23}" type="pres">
      <dgm:prSet presAssocID="{F588AE7B-EB3D-493D-A697-00582879DEE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3C570B9-28E6-41AA-81ED-8F26A2EA45F5}" type="pres">
      <dgm:prSet presAssocID="{A45A86EE-3271-4788-8B53-9614C98A82A7}" presName="hierRoot1" presStyleCnt="0"/>
      <dgm:spPr/>
      <dgm:t>
        <a:bodyPr/>
        <a:lstStyle/>
        <a:p>
          <a:endParaRPr lang="en-US"/>
        </a:p>
      </dgm:t>
    </dgm:pt>
    <dgm:pt modelId="{FFA11F6E-1B5F-48C2-849C-7DAE1A8C50F8}" type="pres">
      <dgm:prSet presAssocID="{A45A86EE-3271-4788-8B53-9614C98A82A7}" presName="composite" presStyleCnt="0"/>
      <dgm:spPr/>
      <dgm:t>
        <a:bodyPr/>
        <a:lstStyle/>
        <a:p>
          <a:endParaRPr lang="en-US"/>
        </a:p>
      </dgm:t>
    </dgm:pt>
    <dgm:pt modelId="{64A11686-8551-4E8D-959F-6B45018574CA}" type="pres">
      <dgm:prSet presAssocID="{A45A86EE-3271-4788-8B53-9614C98A82A7}" presName="background" presStyleLbl="node0" presStyleIdx="0" presStyleCnt="1"/>
      <dgm:spPr/>
      <dgm:t>
        <a:bodyPr/>
        <a:lstStyle/>
        <a:p>
          <a:endParaRPr lang="en-US"/>
        </a:p>
      </dgm:t>
    </dgm:pt>
    <dgm:pt modelId="{08F38C2B-B187-4A9F-829B-6B1BD7FBAD23}" type="pres">
      <dgm:prSet presAssocID="{A45A86EE-3271-4788-8B53-9614C98A82A7}" presName="text" presStyleLbl="fgAcc0" presStyleIdx="0" presStyleCnt="1" custScaleX="201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D9C39B-BD81-4B74-8D1C-40116B78BC0A}" type="pres">
      <dgm:prSet presAssocID="{A45A86EE-3271-4788-8B53-9614C98A82A7}" presName="hierChild2" presStyleCnt="0"/>
      <dgm:spPr/>
      <dgm:t>
        <a:bodyPr/>
        <a:lstStyle/>
        <a:p>
          <a:endParaRPr lang="en-US"/>
        </a:p>
      </dgm:t>
    </dgm:pt>
    <dgm:pt modelId="{89F7F085-FCB7-48E3-B593-319BBA8A1213}" type="pres">
      <dgm:prSet presAssocID="{05A7ACFC-1C12-4B22-856E-E002BB974A65}" presName="Name10" presStyleLbl="parChTrans1D2" presStyleIdx="0" presStyleCnt="1"/>
      <dgm:spPr/>
      <dgm:t>
        <a:bodyPr/>
        <a:lstStyle/>
        <a:p>
          <a:endParaRPr lang="en-US"/>
        </a:p>
      </dgm:t>
    </dgm:pt>
    <dgm:pt modelId="{20DCEF23-A772-49F0-AAC1-9B344576F255}" type="pres">
      <dgm:prSet presAssocID="{90CD038F-EF04-4ABF-A1FC-E47CDFE5E7BC}" presName="hierRoot2" presStyleCnt="0"/>
      <dgm:spPr/>
      <dgm:t>
        <a:bodyPr/>
        <a:lstStyle/>
        <a:p>
          <a:endParaRPr lang="en-US"/>
        </a:p>
      </dgm:t>
    </dgm:pt>
    <dgm:pt modelId="{E4053EC8-8A1B-494F-92A1-6D4B2020EC6B}" type="pres">
      <dgm:prSet presAssocID="{90CD038F-EF04-4ABF-A1FC-E47CDFE5E7BC}" presName="composite2" presStyleCnt="0"/>
      <dgm:spPr/>
      <dgm:t>
        <a:bodyPr/>
        <a:lstStyle/>
        <a:p>
          <a:endParaRPr lang="en-US"/>
        </a:p>
      </dgm:t>
    </dgm:pt>
    <dgm:pt modelId="{6A8B34C7-780F-4000-81EF-19D9F2B98B16}" type="pres">
      <dgm:prSet presAssocID="{90CD038F-EF04-4ABF-A1FC-E47CDFE5E7BC}" presName="background2" presStyleLbl="node2" presStyleIdx="0" presStyleCnt="1"/>
      <dgm:spPr/>
      <dgm:t>
        <a:bodyPr/>
        <a:lstStyle/>
        <a:p>
          <a:endParaRPr lang="en-US"/>
        </a:p>
      </dgm:t>
    </dgm:pt>
    <dgm:pt modelId="{5EFB4196-DE4F-4351-B612-DE6CB27042C8}" type="pres">
      <dgm:prSet presAssocID="{90CD038F-EF04-4ABF-A1FC-E47CDFE5E7BC}" presName="text2" presStyleLbl="fgAcc2" presStyleIdx="0" presStyleCnt="1" custScaleX="201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28E09-E044-4C13-8B37-99580EDAC37E}" type="pres">
      <dgm:prSet presAssocID="{90CD038F-EF04-4ABF-A1FC-E47CDFE5E7BC}" presName="hierChild3" presStyleCnt="0"/>
      <dgm:spPr/>
      <dgm:t>
        <a:bodyPr/>
        <a:lstStyle/>
        <a:p>
          <a:endParaRPr lang="en-US"/>
        </a:p>
      </dgm:t>
    </dgm:pt>
    <dgm:pt modelId="{2D57C79B-FB17-42BE-8873-F19FE3DB1D72}" type="pres">
      <dgm:prSet presAssocID="{AC9CCADA-A9A5-47E1-8068-632977CBF572}" presName="Name17" presStyleLbl="parChTrans1D3" presStyleIdx="0" presStyleCnt="1"/>
      <dgm:spPr/>
      <dgm:t>
        <a:bodyPr/>
        <a:lstStyle/>
        <a:p>
          <a:endParaRPr lang="en-US"/>
        </a:p>
      </dgm:t>
    </dgm:pt>
    <dgm:pt modelId="{728EEF5B-6E79-4CE6-BFE8-BBF30A9EF6D1}" type="pres">
      <dgm:prSet presAssocID="{76A5ED5C-0BFC-450C-A966-16F701FDCA3D}" presName="hierRoot3" presStyleCnt="0"/>
      <dgm:spPr/>
      <dgm:t>
        <a:bodyPr/>
        <a:lstStyle/>
        <a:p>
          <a:endParaRPr lang="en-US"/>
        </a:p>
      </dgm:t>
    </dgm:pt>
    <dgm:pt modelId="{4565C620-A4A9-4F12-8E2B-48FF2A05E3E9}" type="pres">
      <dgm:prSet presAssocID="{76A5ED5C-0BFC-450C-A966-16F701FDCA3D}" presName="composite3" presStyleCnt="0"/>
      <dgm:spPr/>
      <dgm:t>
        <a:bodyPr/>
        <a:lstStyle/>
        <a:p>
          <a:endParaRPr lang="en-US"/>
        </a:p>
      </dgm:t>
    </dgm:pt>
    <dgm:pt modelId="{FD5B63EA-6A94-4ADD-9805-1D0A4AAD9E43}" type="pres">
      <dgm:prSet presAssocID="{76A5ED5C-0BFC-450C-A966-16F701FDCA3D}" presName="background3" presStyleLbl="node3" presStyleIdx="0" presStyleCnt="1"/>
      <dgm:spPr/>
      <dgm:t>
        <a:bodyPr/>
        <a:lstStyle/>
        <a:p>
          <a:endParaRPr lang="en-US"/>
        </a:p>
      </dgm:t>
    </dgm:pt>
    <dgm:pt modelId="{5F06BCA6-93D6-4D4C-89B5-BFB268B58C9D}" type="pres">
      <dgm:prSet presAssocID="{76A5ED5C-0BFC-450C-A966-16F701FDCA3D}" presName="text3" presStyleLbl="fgAcc3" presStyleIdx="0" presStyleCnt="1" custScaleX="201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F41DE8-3E22-444A-A8B8-91F6472564B9}" type="pres">
      <dgm:prSet presAssocID="{76A5ED5C-0BFC-450C-A966-16F701FDCA3D}" presName="hierChild4" presStyleCnt="0"/>
      <dgm:spPr/>
      <dgm:t>
        <a:bodyPr/>
        <a:lstStyle/>
        <a:p>
          <a:endParaRPr lang="en-US"/>
        </a:p>
      </dgm:t>
    </dgm:pt>
    <dgm:pt modelId="{37E65F42-2731-4DF2-807F-CB0BA688992E}" type="pres">
      <dgm:prSet presAssocID="{A733B3ED-4996-4A04-BBBD-4A096A242BF7}" presName="Name23" presStyleLbl="parChTrans1D4" presStyleIdx="0" presStyleCnt="7"/>
      <dgm:spPr/>
      <dgm:t>
        <a:bodyPr/>
        <a:lstStyle/>
        <a:p>
          <a:endParaRPr lang="en-US"/>
        </a:p>
      </dgm:t>
    </dgm:pt>
    <dgm:pt modelId="{E5F8262F-C6A4-4866-BEF1-429AFBD062D4}" type="pres">
      <dgm:prSet presAssocID="{A69F3E2C-6076-4400-9EA5-71DD24B252F8}" presName="hierRoot4" presStyleCnt="0"/>
      <dgm:spPr/>
      <dgm:t>
        <a:bodyPr/>
        <a:lstStyle/>
        <a:p>
          <a:endParaRPr lang="en-US"/>
        </a:p>
      </dgm:t>
    </dgm:pt>
    <dgm:pt modelId="{73F7CBD2-1B3F-4A30-9934-08C70933D270}" type="pres">
      <dgm:prSet presAssocID="{A69F3E2C-6076-4400-9EA5-71DD24B252F8}" presName="composite4" presStyleCnt="0"/>
      <dgm:spPr/>
      <dgm:t>
        <a:bodyPr/>
        <a:lstStyle/>
        <a:p>
          <a:endParaRPr lang="en-US"/>
        </a:p>
      </dgm:t>
    </dgm:pt>
    <dgm:pt modelId="{5D06D6C6-134D-46EB-A3EE-D429A2CECFE0}" type="pres">
      <dgm:prSet presAssocID="{A69F3E2C-6076-4400-9EA5-71DD24B252F8}" presName="background4" presStyleLbl="node4" presStyleIdx="0" presStyleCnt="7"/>
      <dgm:spPr/>
      <dgm:t>
        <a:bodyPr/>
        <a:lstStyle/>
        <a:p>
          <a:endParaRPr lang="en-US"/>
        </a:p>
      </dgm:t>
    </dgm:pt>
    <dgm:pt modelId="{AE795E7F-4417-4424-B59D-82DE91012BC3}" type="pres">
      <dgm:prSet presAssocID="{A69F3E2C-6076-4400-9EA5-71DD24B252F8}" presName="text4" presStyleLbl="fgAcc4" presStyleIdx="0" presStyleCnt="7" custScaleX="1715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1A8E87-8D56-4BC2-92A7-D043ED8D07C7}" type="pres">
      <dgm:prSet presAssocID="{A69F3E2C-6076-4400-9EA5-71DD24B252F8}" presName="hierChild5" presStyleCnt="0"/>
      <dgm:spPr/>
      <dgm:t>
        <a:bodyPr/>
        <a:lstStyle/>
        <a:p>
          <a:endParaRPr lang="en-US"/>
        </a:p>
      </dgm:t>
    </dgm:pt>
    <dgm:pt modelId="{B74DF915-C6ED-4CA8-9ABC-19B47AB69DE4}" type="pres">
      <dgm:prSet presAssocID="{105C37F2-AAEB-4B2B-95F6-0E915743C5A8}" presName="Name23" presStyleLbl="parChTrans1D4" presStyleIdx="1" presStyleCnt="7"/>
      <dgm:spPr/>
      <dgm:t>
        <a:bodyPr/>
        <a:lstStyle/>
        <a:p>
          <a:endParaRPr lang="en-US"/>
        </a:p>
      </dgm:t>
    </dgm:pt>
    <dgm:pt modelId="{6EB45981-FF35-4DBE-AA9F-C836D9365FA7}" type="pres">
      <dgm:prSet presAssocID="{9F82FBE5-520E-471D-9027-8D45CA386E4D}" presName="hierRoot4" presStyleCnt="0"/>
      <dgm:spPr/>
      <dgm:t>
        <a:bodyPr/>
        <a:lstStyle/>
        <a:p>
          <a:endParaRPr lang="en-US"/>
        </a:p>
      </dgm:t>
    </dgm:pt>
    <dgm:pt modelId="{26AFDCBC-3275-46AF-BF81-8E8425964395}" type="pres">
      <dgm:prSet presAssocID="{9F82FBE5-520E-471D-9027-8D45CA386E4D}" presName="composite4" presStyleCnt="0"/>
      <dgm:spPr/>
      <dgm:t>
        <a:bodyPr/>
        <a:lstStyle/>
        <a:p>
          <a:endParaRPr lang="en-US"/>
        </a:p>
      </dgm:t>
    </dgm:pt>
    <dgm:pt modelId="{E2C8BA49-10AC-4B1A-818F-DA3E40A65346}" type="pres">
      <dgm:prSet presAssocID="{9F82FBE5-520E-471D-9027-8D45CA386E4D}" presName="background4" presStyleLbl="node4" presStyleIdx="1" presStyleCnt="7"/>
      <dgm:spPr/>
      <dgm:t>
        <a:bodyPr/>
        <a:lstStyle/>
        <a:p>
          <a:endParaRPr lang="en-US"/>
        </a:p>
      </dgm:t>
    </dgm:pt>
    <dgm:pt modelId="{CD595E34-3989-4841-8524-2210C4590F92}" type="pres">
      <dgm:prSet presAssocID="{9F82FBE5-520E-471D-9027-8D45CA386E4D}" presName="text4" presStyleLbl="fgAcc4" presStyleIdx="1" presStyleCnt="7" custScaleX="126416" custScaleY="138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F3425C-43B7-4C47-8909-0EF2294A6AA2}" type="pres">
      <dgm:prSet presAssocID="{9F82FBE5-520E-471D-9027-8D45CA386E4D}" presName="hierChild5" presStyleCnt="0"/>
      <dgm:spPr/>
      <dgm:t>
        <a:bodyPr/>
        <a:lstStyle/>
        <a:p>
          <a:endParaRPr lang="en-US"/>
        </a:p>
      </dgm:t>
    </dgm:pt>
    <dgm:pt modelId="{3D467F07-9F2A-48E5-A2A5-1014889A1C9A}" type="pres">
      <dgm:prSet presAssocID="{1E3665EE-3673-428D-B972-866FC77AD50A}" presName="Name23" presStyleLbl="parChTrans1D4" presStyleIdx="2" presStyleCnt="7"/>
      <dgm:spPr/>
      <dgm:t>
        <a:bodyPr/>
        <a:lstStyle/>
        <a:p>
          <a:endParaRPr lang="en-US"/>
        </a:p>
      </dgm:t>
    </dgm:pt>
    <dgm:pt modelId="{8D1A4630-50FA-4352-AE97-8311CFCB42BE}" type="pres">
      <dgm:prSet presAssocID="{1C804DA7-86A8-4C7A-AEFB-02386F8EAFC6}" presName="hierRoot4" presStyleCnt="0"/>
      <dgm:spPr/>
      <dgm:t>
        <a:bodyPr/>
        <a:lstStyle/>
        <a:p>
          <a:endParaRPr lang="en-US"/>
        </a:p>
      </dgm:t>
    </dgm:pt>
    <dgm:pt modelId="{F0ECFD72-EC4A-4EB7-BC81-4E7F12165B89}" type="pres">
      <dgm:prSet presAssocID="{1C804DA7-86A8-4C7A-AEFB-02386F8EAFC6}" presName="composite4" presStyleCnt="0"/>
      <dgm:spPr/>
      <dgm:t>
        <a:bodyPr/>
        <a:lstStyle/>
        <a:p>
          <a:endParaRPr lang="en-US"/>
        </a:p>
      </dgm:t>
    </dgm:pt>
    <dgm:pt modelId="{4E03BFDE-7441-40AA-A58A-A3CDD55D49A8}" type="pres">
      <dgm:prSet presAssocID="{1C804DA7-86A8-4C7A-AEFB-02386F8EAFC6}" presName="background4" presStyleLbl="node4" presStyleIdx="2" presStyleCnt="7"/>
      <dgm:spPr/>
      <dgm:t>
        <a:bodyPr/>
        <a:lstStyle/>
        <a:p>
          <a:endParaRPr lang="en-US"/>
        </a:p>
      </dgm:t>
    </dgm:pt>
    <dgm:pt modelId="{6DA9A23A-790B-4BC4-B1E1-FC88E8F5A089}" type="pres">
      <dgm:prSet presAssocID="{1C804DA7-86A8-4C7A-AEFB-02386F8EAFC6}" presName="text4" presStyleLbl="fgAcc4" presStyleIdx="2" presStyleCnt="7" custScaleX="126416" custScaleY="137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4BC41D0-EBB0-41B4-9D85-730BFB8C591B}" type="pres">
      <dgm:prSet presAssocID="{1C804DA7-86A8-4C7A-AEFB-02386F8EAFC6}" presName="hierChild5" presStyleCnt="0"/>
      <dgm:spPr/>
      <dgm:t>
        <a:bodyPr/>
        <a:lstStyle/>
        <a:p>
          <a:endParaRPr lang="en-US"/>
        </a:p>
      </dgm:t>
    </dgm:pt>
    <dgm:pt modelId="{D7448B20-B92B-4BDE-A730-064B7644F370}" type="pres">
      <dgm:prSet presAssocID="{4529A10F-1327-4F2C-B122-C51363C986C9}" presName="Name23" presStyleLbl="parChTrans1D4" presStyleIdx="3" presStyleCnt="7"/>
      <dgm:spPr/>
      <dgm:t>
        <a:bodyPr/>
        <a:lstStyle/>
        <a:p>
          <a:endParaRPr lang="en-US"/>
        </a:p>
      </dgm:t>
    </dgm:pt>
    <dgm:pt modelId="{56130D0F-D398-4B2B-B45F-43B41B84A653}" type="pres">
      <dgm:prSet presAssocID="{1E3DEDA0-A35D-4CD6-9416-E322948BC4AB}" presName="hierRoot4" presStyleCnt="0"/>
      <dgm:spPr/>
      <dgm:t>
        <a:bodyPr/>
        <a:lstStyle/>
        <a:p>
          <a:endParaRPr lang="en-US"/>
        </a:p>
      </dgm:t>
    </dgm:pt>
    <dgm:pt modelId="{D42ED259-F2E0-4EF7-B79C-9F4A0B7528B0}" type="pres">
      <dgm:prSet presAssocID="{1E3DEDA0-A35D-4CD6-9416-E322948BC4AB}" presName="composite4" presStyleCnt="0"/>
      <dgm:spPr/>
      <dgm:t>
        <a:bodyPr/>
        <a:lstStyle/>
        <a:p>
          <a:endParaRPr lang="en-US"/>
        </a:p>
      </dgm:t>
    </dgm:pt>
    <dgm:pt modelId="{5B3D80D1-5175-46A0-BD84-C45A75DD5351}" type="pres">
      <dgm:prSet presAssocID="{1E3DEDA0-A35D-4CD6-9416-E322948BC4AB}" presName="background4" presStyleLbl="node4" presStyleIdx="3" presStyleCnt="7"/>
      <dgm:spPr/>
      <dgm:t>
        <a:bodyPr/>
        <a:lstStyle/>
        <a:p>
          <a:endParaRPr lang="en-US"/>
        </a:p>
      </dgm:t>
    </dgm:pt>
    <dgm:pt modelId="{7639AF7A-E955-4C29-8FA1-23C3BDB4CC65}" type="pres">
      <dgm:prSet presAssocID="{1E3DEDA0-A35D-4CD6-9416-E322948BC4AB}" presName="text4" presStyleLbl="fgAcc4" presStyleIdx="3" presStyleCnt="7" custScaleX="1704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86FDD-5332-4966-B1B8-D005D70D4632}" type="pres">
      <dgm:prSet presAssocID="{1E3DEDA0-A35D-4CD6-9416-E322948BC4AB}" presName="hierChild5" presStyleCnt="0"/>
      <dgm:spPr/>
      <dgm:t>
        <a:bodyPr/>
        <a:lstStyle/>
        <a:p>
          <a:endParaRPr lang="en-US"/>
        </a:p>
      </dgm:t>
    </dgm:pt>
    <dgm:pt modelId="{6F732D60-3530-439A-9D0C-7D599CD73E82}" type="pres">
      <dgm:prSet presAssocID="{043B56F3-92A6-4169-BD1E-D8BC558CEB01}" presName="Name23" presStyleLbl="parChTrans1D4" presStyleIdx="4" presStyleCnt="7"/>
      <dgm:spPr/>
      <dgm:t>
        <a:bodyPr/>
        <a:lstStyle/>
        <a:p>
          <a:endParaRPr lang="en-US"/>
        </a:p>
      </dgm:t>
    </dgm:pt>
    <dgm:pt modelId="{C52C69DB-355D-45CB-9466-DF98C26C81A7}" type="pres">
      <dgm:prSet presAssocID="{860C0609-40FB-42DF-831B-FC65DA6D3487}" presName="hierRoot4" presStyleCnt="0"/>
      <dgm:spPr/>
      <dgm:t>
        <a:bodyPr/>
        <a:lstStyle/>
        <a:p>
          <a:endParaRPr lang="en-US"/>
        </a:p>
      </dgm:t>
    </dgm:pt>
    <dgm:pt modelId="{3891BF6F-C56D-4DAF-BEFE-BB033926ADE4}" type="pres">
      <dgm:prSet presAssocID="{860C0609-40FB-42DF-831B-FC65DA6D3487}" presName="composite4" presStyleCnt="0"/>
      <dgm:spPr/>
      <dgm:t>
        <a:bodyPr/>
        <a:lstStyle/>
        <a:p>
          <a:endParaRPr lang="en-US"/>
        </a:p>
      </dgm:t>
    </dgm:pt>
    <dgm:pt modelId="{520F246E-4876-4F66-BDD8-E9CCF19CA016}" type="pres">
      <dgm:prSet presAssocID="{860C0609-40FB-42DF-831B-FC65DA6D3487}" presName="background4" presStyleLbl="node4" presStyleIdx="4" presStyleCnt="7"/>
      <dgm:spPr/>
      <dgm:t>
        <a:bodyPr/>
        <a:lstStyle/>
        <a:p>
          <a:endParaRPr lang="en-US"/>
        </a:p>
      </dgm:t>
    </dgm:pt>
    <dgm:pt modelId="{CDF0CB95-8762-490C-99A2-DC876DAED052}" type="pres">
      <dgm:prSet presAssocID="{860C0609-40FB-42DF-831B-FC65DA6D3487}" presName="text4" presStyleLbl="fgAcc4" presStyleIdx="4" presStyleCnt="7" custScaleX="126416" custScaleY="137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6B6785-A847-4493-A116-0D5F48F1A66E}" type="pres">
      <dgm:prSet presAssocID="{860C0609-40FB-42DF-831B-FC65DA6D3487}" presName="hierChild5" presStyleCnt="0"/>
      <dgm:spPr/>
      <dgm:t>
        <a:bodyPr/>
        <a:lstStyle/>
        <a:p>
          <a:endParaRPr lang="en-US"/>
        </a:p>
      </dgm:t>
    </dgm:pt>
    <dgm:pt modelId="{9FA3F579-261D-4EFE-9D34-27C0E2CF6571}" type="pres">
      <dgm:prSet presAssocID="{6E592240-FE8E-41E8-8B8E-B1875684AB5A}" presName="Name23" presStyleLbl="parChTrans1D4" presStyleIdx="5" presStyleCnt="7"/>
      <dgm:spPr/>
      <dgm:t>
        <a:bodyPr/>
        <a:lstStyle/>
        <a:p>
          <a:endParaRPr lang="en-US"/>
        </a:p>
      </dgm:t>
    </dgm:pt>
    <dgm:pt modelId="{C2247D0A-9E4C-4B77-A896-7D8F92375537}" type="pres">
      <dgm:prSet presAssocID="{BE475829-3BCC-4AAD-A49F-1EF0206F10A7}" presName="hierRoot4" presStyleCnt="0"/>
      <dgm:spPr/>
      <dgm:t>
        <a:bodyPr/>
        <a:lstStyle/>
        <a:p>
          <a:endParaRPr lang="en-US"/>
        </a:p>
      </dgm:t>
    </dgm:pt>
    <dgm:pt modelId="{CD0EE8BA-B702-4A1B-AAF0-52617F82EB35}" type="pres">
      <dgm:prSet presAssocID="{BE475829-3BCC-4AAD-A49F-1EF0206F10A7}" presName="composite4" presStyleCnt="0"/>
      <dgm:spPr/>
      <dgm:t>
        <a:bodyPr/>
        <a:lstStyle/>
        <a:p>
          <a:endParaRPr lang="en-US"/>
        </a:p>
      </dgm:t>
    </dgm:pt>
    <dgm:pt modelId="{5AECE8B6-2ECF-4E06-8E65-CF6689234D5E}" type="pres">
      <dgm:prSet presAssocID="{BE475829-3BCC-4AAD-A49F-1EF0206F10A7}" presName="background4" presStyleLbl="node4" presStyleIdx="5" presStyleCnt="7"/>
      <dgm:spPr/>
      <dgm:t>
        <a:bodyPr/>
        <a:lstStyle/>
        <a:p>
          <a:endParaRPr lang="en-US"/>
        </a:p>
      </dgm:t>
    </dgm:pt>
    <dgm:pt modelId="{3D246AFC-9DF5-43FD-99CB-6EC11C4EB9B2}" type="pres">
      <dgm:prSet presAssocID="{BE475829-3BCC-4AAD-A49F-1EF0206F10A7}" presName="text4" presStyleLbl="fgAcc4" presStyleIdx="5" presStyleCnt="7" custScaleX="126416" custScaleY="137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EA05D-F0F8-48D1-8EF9-3C3E4B8F2694}" type="pres">
      <dgm:prSet presAssocID="{BE475829-3BCC-4AAD-A49F-1EF0206F10A7}" presName="hierChild5" presStyleCnt="0"/>
      <dgm:spPr/>
      <dgm:t>
        <a:bodyPr/>
        <a:lstStyle/>
        <a:p>
          <a:endParaRPr lang="en-US"/>
        </a:p>
      </dgm:t>
    </dgm:pt>
    <dgm:pt modelId="{3E976186-90E5-4106-8D00-9FCF64F29B7B}" type="pres">
      <dgm:prSet presAssocID="{67823F4B-45B3-4E63-8195-4E8A0F0D2B43}" presName="Name23" presStyleLbl="parChTrans1D4" presStyleIdx="6" presStyleCnt="7"/>
      <dgm:spPr/>
      <dgm:t>
        <a:bodyPr/>
        <a:lstStyle/>
        <a:p>
          <a:endParaRPr lang="en-US"/>
        </a:p>
      </dgm:t>
    </dgm:pt>
    <dgm:pt modelId="{033870BE-42C2-4522-BC3D-3D37F0525C01}" type="pres">
      <dgm:prSet presAssocID="{BFCBB4A3-D3DA-4144-ABE4-3A7D0A455570}" presName="hierRoot4" presStyleCnt="0"/>
      <dgm:spPr/>
      <dgm:t>
        <a:bodyPr/>
        <a:lstStyle/>
        <a:p>
          <a:endParaRPr lang="en-US"/>
        </a:p>
      </dgm:t>
    </dgm:pt>
    <dgm:pt modelId="{5C684915-2DA0-40A6-89B4-3DCBCD550159}" type="pres">
      <dgm:prSet presAssocID="{BFCBB4A3-D3DA-4144-ABE4-3A7D0A455570}" presName="composite4" presStyleCnt="0"/>
      <dgm:spPr/>
      <dgm:t>
        <a:bodyPr/>
        <a:lstStyle/>
        <a:p>
          <a:endParaRPr lang="en-US"/>
        </a:p>
      </dgm:t>
    </dgm:pt>
    <dgm:pt modelId="{D1B548A3-765C-4379-9A54-0AFF2BEAB093}" type="pres">
      <dgm:prSet presAssocID="{BFCBB4A3-D3DA-4144-ABE4-3A7D0A455570}" presName="background4" presStyleLbl="node4" presStyleIdx="6" presStyleCnt="7"/>
      <dgm:spPr/>
      <dgm:t>
        <a:bodyPr/>
        <a:lstStyle/>
        <a:p>
          <a:endParaRPr lang="en-US"/>
        </a:p>
      </dgm:t>
    </dgm:pt>
    <dgm:pt modelId="{A1701DDB-10A0-4BC8-B693-5239B5821C9F}" type="pres">
      <dgm:prSet presAssocID="{BFCBB4A3-D3DA-4144-ABE4-3A7D0A455570}" presName="text4" presStyleLbl="fgAcc4" presStyleIdx="6" presStyleCnt="7" custScaleX="126416" custScaleY="137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3C1F90-1F34-4AC3-82E2-3BEFBF5A209B}" type="pres">
      <dgm:prSet presAssocID="{BFCBB4A3-D3DA-4144-ABE4-3A7D0A455570}" presName="hierChild5" presStyleCnt="0"/>
      <dgm:spPr/>
      <dgm:t>
        <a:bodyPr/>
        <a:lstStyle/>
        <a:p>
          <a:endParaRPr lang="en-US"/>
        </a:p>
      </dgm:t>
    </dgm:pt>
  </dgm:ptLst>
  <dgm:cxnLst>
    <dgm:cxn modelId="{C6071E98-CB34-4A2F-A76C-DF294765CB06}" type="presOf" srcId="{67823F4B-45B3-4E63-8195-4E8A0F0D2B43}" destId="{3E976186-90E5-4106-8D00-9FCF64F29B7B}" srcOrd="0" destOrd="0" presId="urn:microsoft.com/office/officeart/2005/8/layout/hierarchy1"/>
    <dgm:cxn modelId="{FD77119F-6FFC-4A73-80F4-0B349D74AD9F}" srcId="{76A5ED5C-0BFC-450C-A966-16F701FDCA3D}" destId="{1E3DEDA0-A35D-4CD6-9416-E322948BC4AB}" srcOrd="1" destOrd="0" parTransId="{4529A10F-1327-4F2C-B122-C51363C986C9}" sibTransId="{873D4A0B-E1A1-474D-ACF6-95DB689AEB37}"/>
    <dgm:cxn modelId="{F7A76E0E-88C4-41C6-975A-E5EBAAB420C2}" type="presOf" srcId="{76A5ED5C-0BFC-450C-A966-16F701FDCA3D}" destId="{5F06BCA6-93D6-4D4C-89B5-BFB268B58C9D}" srcOrd="0" destOrd="0" presId="urn:microsoft.com/office/officeart/2005/8/layout/hierarchy1"/>
    <dgm:cxn modelId="{974A3228-432A-49CB-94AE-37AEDA2D808F}" type="presOf" srcId="{A45A86EE-3271-4788-8B53-9614C98A82A7}" destId="{08F38C2B-B187-4A9F-829B-6B1BD7FBAD23}" srcOrd="0" destOrd="0" presId="urn:microsoft.com/office/officeart/2005/8/layout/hierarchy1"/>
    <dgm:cxn modelId="{5B8D8CEB-1CA9-4DD6-B250-0F852C2C4963}" type="presOf" srcId="{A733B3ED-4996-4A04-BBBD-4A096A242BF7}" destId="{37E65F42-2731-4DF2-807F-CB0BA688992E}" srcOrd="0" destOrd="0" presId="urn:microsoft.com/office/officeart/2005/8/layout/hierarchy1"/>
    <dgm:cxn modelId="{1589DF92-07B3-45E7-9A6D-AD3BF646EF63}" srcId="{A69F3E2C-6076-4400-9EA5-71DD24B252F8}" destId="{9F82FBE5-520E-471D-9027-8D45CA386E4D}" srcOrd="0" destOrd="0" parTransId="{105C37F2-AAEB-4B2B-95F6-0E915743C5A8}" sibTransId="{3E72581A-71B5-4629-B4AD-C074D23D11B0}"/>
    <dgm:cxn modelId="{C52E1A3A-8CD7-415C-B8DB-7C6566B9D123}" srcId="{1E3DEDA0-A35D-4CD6-9416-E322948BC4AB}" destId="{BE475829-3BCC-4AAD-A49F-1EF0206F10A7}" srcOrd="1" destOrd="0" parTransId="{6E592240-FE8E-41E8-8B8E-B1875684AB5A}" sibTransId="{E1FEB5C4-2EBD-443D-AB9B-1E6F252689F7}"/>
    <dgm:cxn modelId="{71C0DD44-4596-4335-943C-CD71171BFA2B}" type="presOf" srcId="{105C37F2-AAEB-4B2B-95F6-0E915743C5A8}" destId="{B74DF915-C6ED-4CA8-9ABC-19B47AB69DE4}" srcOrd="0" destOrd="0" presId="urn:microsoft.com/office/officeart/2005/8/layout/hierarchy1"/>
    <dgm:cxn modelId="{4B1AC880-215B-42DE-9051-74FBD6DA4A6E}" type="presOf" srcId="{05A7ACFC-1C12-4B22-856E-E002BB974A65}" destId="{89F7F085-FCB7-48E3-B593-319BBA8A1213}" srcOrd="0" destOrd="0" presId="urn:microsoft.com/office/officeart/2005/8/layout/hierarchy1"/>
    <dgm:cxn modelId="{1E78A7D9-F06D-45B4-8437-76D21DAFB836}" srcId="{76A5ED5C-0BFC-450C-A966-16F701FDCA3D}" destId="{A69F3E2C-6076-4400-9EA5-71DD24B252F8}" srcOrd="0" destOrd="0" parTransId="{A733B3ED-4996-4A04-BBBD-4A096A242BF7}" sibTransId="{BF0F197C-C13D-4E16-9F38-176F858B792D}"/>
    <dgm:cxn modelId="{ACD84D27-C614-4F50-A013-1F1B4F9B3D35}" srcId="{A45A86EE-3271-4788-8B53-9614C98A82A7}" destId="{90CD038F-EF04-4ABF-A1FC-E47CDFE5E7BC}" srcOrd="0" destOrd="0" parTransId="{05A7ACFC-1C12-4B22-856E-E002BB974A65}" sibTransId="{EFFC1C5B-0A7C-4F01-A20F-BC6D683DF681}"/>
    <dgm:cxn modelId="{851E8BA0-58FF-4BD3-9422-65C934026256}" srcId="{A69F3E2C-6076-4400-9EA5-71DD24B252F8}" destId="{1C804DA7-86A8-4C7A-AEFB-02386F8EAFC6}" srcOrd="1" destOrd="0" parTransId="{1E3665EE-3673-428D-B972-866FC77AD50A}" sibTransId="{4DE3ECAE-8503-4ED7-8C93-4502C9AF2D99}"/>
    <dgm:cxn modelId="{54112CF6-D465-479B-A060-AB578466A96F}" type="presOf" srcId="{F588AE7B-EB3D-493D-A697-00582879DEE5}" destId="{12935EC4-D7D8-4038-A20E-D10713E66D23}" srcOrd="0" destOrd="0" presId="urn:microsoft.com/office/officeart/2005/8/layout/hierarchy1"/>
    <dgm:cxn modelId="{3C463E2F-8750-4F24-BAAE-6D5F9EF59CF8}" srcId="{1E3DEDA0-A35D-4CD6-9416-E322948BC4AB}" destId="{860C0609-40FB-42DF-831B-FC65DA6D3487}" srcOrd="0" destOrd="0" parTransId="{043B56F3-92A6-4169-BD1E-D8BC558CEB01}" sibTransId="{FDCD6207-9630-421C-B607-4877FAF97810}"/>
    <dgm:cxn modelId="{423B6140-6D9C-43D2-AF00-08BE2EC634FD}" type="presOf" srcId="{BFCBB4A3-D3DA-4144-ABE4-3A7D0A455570}" destId="{A1701DDB-10A0-4BC8-B693-5239B5821C9F}" srcOrd="0" destOrd="0" presId="urn:microsoft.com/office/officeart/2005/8/layout/hierarchy1"/>
    <dgm:cxn modelId="{B714151E-B45E-4054-8381-F714A8260C51}" type="presOf" srcId="{6E592240-FE8E-41E8-8B8E-B1875684AB5A}" destId="{9FA3F579-261D-4EFE-9D34-27C0E2CF6571}" srcOrd="0" destOrd="0" presId="urn:microsoft.com/office/officeart/2005/8/layout/hierarchy1"/>
    <dgm:cxn modelId="{B3790EAE-CE89-4ACA-B706-EF2C1F598CE9}" type="presOf" srcId="{4529A10F-1327-4F2C-B122-C51363C986C9}" destId="{D7448B20-B92B-4BDE-A730-064B7644F370}" srcOrd="0" destOrd="0" presId="urn:microsoft.com/office/officeart/2005/8/layout/hierarchy1"/>
    <dgm:cxn modelId="{13A702C1-1048-466C-8E9A-92E135AAD9BE}" type="presOf" srcId="{90CD038F-EF04-4ABF-A1FC-E47CDFE5E7BC}" destId="{5EFB4196-DE4F-4351-B612-DE6CB27042C8}" srcOrd="0" destOrd="0" presId="urn:microsoft.com/office/officeart/2005/8/layout/hierarchy1"/>
    <dgm:cxn modelId="{66C92A35-BD82-4DB4-81E9-CA95AEA07EE5}" type="presOf" srcId="{043B56F3-92A6-4169-BD1E-D8BC558CEB01}" destId="{6F732D60-3530-439A-9D0C-7D599CD73E82}" srcOrd="0" destOrd="0" presId="urn:microsoft.com/office/officeart/2005/8/layout/hierarchy1"/>
    <dgm:cxn modelId="{1B659C82-2330-4CBF-B491-1D075EC4A890}" type="presOf" srcId="{1E3DEDA0-A35D-4CD6-9416-E322948BC4AB}" destId="{7639AF7A-E955-4C29-8FA1-23C3BDB4CC65}" srcOrd="0" destOrd="0" presId="urn:microsoft.com/office/officeart/2005/8/layout/hierarchy1"/>
    <dgm:cxn modelId="{6ADFCCAC-6FB6-4529-AB88-7E5C6B7CFBC9}" type="presOf" srcId="{BE475829-3BCC-4AAD-A49F-1EF0206F10A7}" destId="{3D246AFC-9DF5-43FD-99CB-6EC11C4EB9B2}" srcOrd="0" destOrd="0" presId="urn:microsoft.com/office/officeart/2005/8/layout/hierarchy1"/>
    <dgm:cxn modelId="{AABB8BFA-E2A9-4874-B188-DE038ED3B8BE}" srcId="{90CD038F-EF04-4ABF-A1FC-E47CDFE5E7BC}" destId="{76A5ED5C-0BFC-450C-A966-16F701FDCA3D}" srcOrd="0" destOrd="0" parTransId="{AC9CCADA-A9A5-47E1-8068-632977CBF572}" sibTransId="{C54500AA-30A9-4D6A-9817-343CBF9A1A4C}"/>
    <dgm:cxn modelId="{9E8B925B-3F8D-4DEF-8239-1A1BA808E557}" type="presOf" srcId="{1E3665EE-3673-428D-B972-866FC77AD50A}" destId="{3D467F07-9F2A-48E5-A2A5-1014889A1C9A}" srcOrd="0" destOrd="0" presId="urn:microsoft.com/office/officeart/2005/8/layout/hierarchy1"/>
    <dgm:cxn modelId="{333378C8-DA6C-4C75-8DBD-4DC9EC8309D5}" type="presOf" srcId="{1C804DA7-86A8-4C7A-AEFB-02386F8EAFC6}" destId="{6DA9A23A-790B-4BC4-B1E1-FC88E8F5A089}" srcOrd="0" destOrd="0" presId="urn:microsoft.com/office/officeart/2005/8/layout/hierarchy1"/>
    <dgm:cxn modelId="{89020ECE-686D-446B-8A34-B00D2FBC02C2}" type="presOf" srcId="{A69F3E2C-6076-4400-9EA5-71DD24B252F8}" destId="{AE795E7F-4417-4424-B59D-82DE91012BC3}" srcOrd="0" destOrd="0" presId="urn:microsoft.com/office/officeart/2005/8/layout/hierarchy1"/>
    <dgm:cxn modelId="{D6B76E49-FCF1-4159-BD55-E22C249FC8CA}" srcId="{1E3DEDA0-A35D-4CD6-9416-E322948BC4AB}" destId="{BFCBB4A3-D3DA-4144-ABE4-3A7D0A455570}" srcOrd="2" destOrd="0" parTransId="{67823F4B-45B3-4E63-8195-4E8A0F0D2B43}" sibTransId="{30C8EDA6-D00B-4410-9263-80F845152366}"/>
    <dgm:cxn modelId="{E807E28C-CB8E-468C-8268-CDE8EE66BA35}" type="presOf" srcId="{AC9CCADA-A9A5-47E1-8068-632977CBF572}" destId="{2D57C79B-FB17-42BE-8873-F19FE3DB1D72}" srcOrd="0" destOrd="0" presId="urn:microsoft.com/office/officeart/2005/8/layout/hierarchy1"/>
    <dgm:cxn modelId="{2BA21A18-740D-4E49-9E62-34FC26238552}" srcId="{F588AE7B-EB3D-493D-A697-00582879DEE5}" destId="{A45A86EE-3271-4788-8B53-9614C98A82A7}" srcOrd="0" destOrd="0" parTransId="{A70B3DD3-5CE7-425F-BC7E-1837EBDCDC47}" sibTransId="{B2181D58-96F2-44C5-A5E3-19D27CDE6E92}"/>
    <dgm:cxn modelId="{D9C0CBB0-E26D-411B-983D-5E33CCBD122A}" type="presOf" srcId="{860C0609-40FB-42DF-831B-FC65DA6D3487}" destId="{CDF0CB95-8762-490C-99A2-DC876DAED052}" srcOrd="0" destOrd="0" presId="urn:microsoft.com/office/officeart/2005/8/layout/hierarchy1"/>
    <dgm:cxn modelId="{1322CF1E-40DA-4FA8-9AB7-5C59216357D2}" type="presOf" srcId="{9F82FBE5-520E-471D-9027-8D45CA386E4D}" destId="{CD595E34-3989-4841-8524-2210C4590F92}" srcOrd="0" destOrd="0" presId="urn:microsoft.com/office/officeart/2005/8/layout/hierarchy1"/>
    <dgm:cxn modelId="{5367F919-60B1-4480-8F36-3F4E9387ABBA}" type="presParOf" srcId="{12935EC4-D7D8-4038-A20E-D10713E66D23}" destId="{C3C570B9-28E6-41AA-81ED-8F26A2EA45F5}" srcOrd="0" destOrd="0" presId="urn:microsoft.com/office/officeart/2005/8/layout/hierarchy1"/>
    <dgm:cxn modelId="{27D05813-1883-47A1-A1B9-E1F4FB06A95F}" type="presParOf" srcId="{C3C570B9-28E6-41AA-81ED-8F26A2EA45F5}" destId="{FFA11F6E-1B5F-48C2-849C-7DAE1A8C50F8}" srcOrd="0" destOrd="0" presId="urn:microsoft.com/office/officeart/2005/8/layout/hierarchy1"/>
    <dgm:cxn modelId="{222F5140-990D-47E8-B8FB-1F4552272A80}" type="presParOf" srcId="{FFA11F6E-1B5F-48C2-849C-7DAE1A8C50F8}" destId="{64A11686-8551-4E8D-959F-6B45018574CA}" srcOrd="0" destOrd="0" presId="urn:microsoft.com/office/officeart/2005/8/layout/hierarchy1"/>
    <dgm:cxn modelId="{C7F17852-0117-416E-9E1D-178276A032C1}" type="presParOf" srcId="{FFA11F6E-1B5F-48C2-849C-7DAE1A8C50F8}" destId="{08F38C2B-B187-4A9F-829B-6B1BD7FBAD23}" srcOrd="1" destOrd="0" presId="urn:microsoft.com/office/officeart/2005/8/layout/hierarchy1"/>
    <dgm:cxn modelId="{86B49600-A87D-4C61-AA25-AE56DB2B8E3A}" type="presParOf" srcId="{C3C570B9-28E6-41AA-81ED-8F26A2EA45F5}" destId="{2CD9C39B-BD81-4B74-8D1C-40116B78BC0A}" srcOrd="1" destOrd="0" presId="urn:microsoft.com/office/officeart/2005/8/layout/hierarchy1"/>
    <dgm:cxn modelId="{1DEB27D1-75D0-4D4D-8732-F0FFBEE38148}" type="presParOf" srcId="{2CD9C39B-BD81-4B74-8D1C-40116B78BC0A}" destId="{89F7F085-FCB7-48E3-B593-319BBA8A1213}" srcOrd="0" destOrd="0" presId="urn:microsoft.com/office/officeart/2005/8/layout/hierarchy1"/>
    <dgm:cxn modelId="{04FA6743-6840-44C6-AEEB-E6EB2AF73E0D}" type="presParOf" srcId="{2CD9C39B-BD81-4B74-8D1C-40116B78BC0A}" destId="{20DCEF23-A772-49F0-AAC1-9B344576F255}" srcOrd="1" destOrd="0" presId="urn:microsoft.com/office/officeart/2005/8/layout/hierarchy1"/>
    <dgm:cxn modelId="{12201BFF-BFA8-499E-AB7C-6CD7613F4462}" type="presParOf" srcId="{20DCEF23-A772-49F0-AAC1-9B344576F255}" destId="{E4053EC8-8A1B-494F-92A1-6D4B2020EC6B}" srcOrd="0" destOrd="0" presId="urn:microsoft.com/office/officeart/2005/8/layout/hierarchy1"/>
    <dgm:cxn modelId="{24007145-C641-42D9-8A61-9B016B105AD3}" type="presParOf" srcId="{E4053EC8-8A1B-494F-92A1-6D4B2020EC6B}" destId="{6A8B34C7-780F-4000-81EF-19D9F2B98B16}" srcOrd="0" destOrd="0" presId="urn:microsoft.com/office/officeart/2005/8/layout/hierarchy1"/>
    <dgm:cxn modelId="{7326926F-1DDB-4740-A605-16BC429FF4A1}" type="presParOf" srcId="{E4053EC8-8A1B-494F-92A1-6D4B2020EC6B}" destId="{5EFB4196-DE4F-4351-B612-DE6CB27042C8}" srcOrd="1" destOrd="0" presId="urn:microsoft.com/office/officeart/2005/8/layout/hierarchy1"/>
    <dgm:cxn modelId="{C7407581-3A68-4E49-A8BC-5121695D6BE9}" type="presParOf" srcId="{20DCEF23-A772-49F0-AAC1-9B344576F255}" destId="{99A28E09-E044-4C13-8B37-99580EDAC37E}" srcOrd="1" destOrd="0" presId="urn:microsoft.com/office/officeart/2005/8/layout/hierarchy1"/>
    <dgm:cxn modelId="{9D0E63A0-7C3C-4736-AA3C-C3C92B6F346A}" type="presParOf" srcId="{99A28E09-E044-4C13-8B37-99580EDAC37E}" destId="{2D57C79B-FB17-42BE-8873-F19FE3DB1D72}" srcOrd="0" destOrd="0" presId="urn:microsoft.com/office/officeart/2005/8/layout/hierarchy1"/>
    <dgm:cxn modelId="{1461AAC1-06FB-44EB-8305-6FEF5477781B}" type="presParOf" srcId="{99A28E09-E044-4C13-8B37-99580EDAC37E}" destId="{728EEF5B-6E79-4CE6-BFE8-BBF30A9EF6D1}" srcOrd="1" destOrd="0" presId="urn:microsoft.com/office/officeart/2005/8/layout/hierarchy1"/>
    <dgm:cxn modelId="{2EE8E57B-C434-4992-ADB5-60E99C59D8F0}" type="presParOf" srcId="{728EEF5B-6E79-4CE6-BFE8-BBF30A9EF6D1}" destId="{4565C620-A4A9-4F12-8E2B-48FF2A05E3E9}" srcOrd="0" destOrd="0" presId="urn:microsoft.com/office/officeart/2005/8/layout/hierarchy1"/>
    <dgm:cxn modelId="{00D237D6-B0ED-44B0-B09A-CB2291B8FD97}" type="presParOf" srcId="{4565C620-A4A9-4F12-8E2B-48FF2A05E3E9}" destId="{FD5B63EA-6A94-4ADD-9805-1D0A4AAD9E43}" srcOrd="0" destOrd="0" presId="urn:microsoft.com/office/officeart/2005/8/layout/hierarchy1"/>
    <dgm:cxn modelId="{36625399-490D-462F-8AFD-A77690C039DF}" type="presParOf" srcId="{4565C620-A4A9-4F12-8E2B-48FF2A05E3E9}" destId="{5F06BCA6-93D6-4D4C-89B5-BFB268B58C9D}" srcOrd="1" destOrd="0" presId="urn:microsoft.com/office/officeart/2005/8/layout/hierarchy1"/>
    <dgm:cxn modelId="{67E44939-6955-430A-9656-B67B2EEB7D14}" type="presParOf" srcId="{728EEF5B-6E79-4CE6-BFE8-BBF30A9EF6D1}" destId="{62F41DE8-3E22-444A-A8B8-91F6472564B9}" srcOrd="1" destOrd="0" presId="urn:microsoft.com/office/officeart/2005/8/layout/hierarchy1"/>
    <dgm:cxn modelId="{D425AD6C-6436-48F0-BFCF-24436FCD0834}" type="presParOf" srcId="{62F41DE8-3E22-444A-A8B8-91F6472564B9}" destId="{37E65F42-2731-4DF2-807F-CB0BA688992E}" srcOrd="0" destOrd="0" presId="urn:microsoft.com/office/officeart/2005/8/layout/hierarchy1"/>
    <dgm:cxn modelId="{1C5A0B9C-BABC-473A-87E5-EF48D0088BA5}" type="presParOf" srcId="{62F41DE8-3E22-444A-A8B8-91F6472564B9}" destId="{E5F8262F-C6A4-4866-BEF1-429AFBD062D4}" srcOrd="1" destOrd="0" presId="urn:microsoft.com/office/officeart/2005/8/layout/hierarchy1"/>
    <dgm:cxn modelId="{0AA5A4BA-CF85-48E6-BAF2-AF14552ABC99}" type="presParOf" srcId="{E5F8262F-C6A4-4866-BEF1-429AFBD062D4}" destId="{73F7CBD2-1B3F-4A30-9934-08C70933D270}" srcOrd="0" destOrd="0" presId="urn:microsoft.com/office/officeart/2005/8/layout/hierarchy1"/>
    <dgm:cxn modelId="{0405DE8E-FCA1-4218-860C-590D1B47067A}" type="presParOf" srcId="{73F7CBD2-1B3F-4A30-9934-08C70933D270}" destId="{5D06D6C6-134D-46EB-A3EE-D429A2CECFE0}" srcOrd="0" destOrd="0" presId="urn:microsoft.com/office/officeart/2005/8/layout/hierarchy1"/>
    <dgm:cxn modelId="{9A75CDD5-EA0A-49A2-8C92-95EF1C268E1A}" type="presParOf" srcId="{73F7CBD2-1B3F-4A30-9934-08C70933D270}" destId="{AE795E7F-4417-4424-B59D-82DE91012BC3}" srcOrd="1" destOrd="0" presId="urn:microsoft.com/office/officeart/2005/8/layout/hierarchy1"/>
    <dgm:cxn modelId="{DC748DFF-5153-4B4A-8659-ACA52DC31CA3}" type="presParOf" srcId="{E5F8262F-C6A4-4866-BEF1-429AFBD062D4}" destId="{431A8E87-8D56-4BC2-92A7-D043ED8D07C7}" srcOrd="1" destOrd="0" presId="urn:microsoft.com/office/officeart/2005/8/layout/hierarchy1"/>
    <dgm:cxn modelId="{4BE73219-B866-4B1A-A89A-F5734F2F12F5}" type="presParOf" srcId="{431A8E87-8D56-4BC2-92A7-D043ED8D07C7}" destId="{B74DF915-C6ED-4CA8-9ABC-19B47AB69DE4}" srcOrd="0" destOrd="0" presId="urn:microsoft.com/office/officeart/2005/8/layout/hierarchy1"/>
    <dgm:cxn modelId="{7D5C6D68-F957-48D4-8F10-84E0F2979BC0}" type="presParOf" srcId="{431A8E87-8D56-4BC2-92A7-D043ED8D07C7}" destId="{6EB45981-FF35-4DBE-AA9F-C836D9365FA7}" srcOrd="1" destOrd="0" presId="urn:microsoft.com/office/officeart/2005/8/layout/hierarchy1"/>
    <dgm:cxn modelId="{98FB3229-2709-4C5F-8896-EDFF186AC8A5}" type="presParOf" srcId="{6EB45981-FF35-4DBE-AA9F-C836D9365FA7}" destId="{26AFDCBC-3275-46AF-BF81-8E8425964395}" srcOrd="0" destOrd="0" presId="urn:microsoft.com/office/officeart/2005/8/layout/hierarchy1"/>
    <dgm:cxn modelId="{0AA60278-68FA-4FC3-9704-B7F3285D60AA}" type="presParOf" srcId="{26AFDCBC-3275-46AF-BF81-8E8425964395}" destId="{E2C8BA49-10AC-4B1A-818F-DA3E40A65346}" srcOrd="0" destOrd="0" presId="urn:microsoft.com/office/officeart/2005/8/layout/hierarchy1"/>
    <dgm:cxn modelId="{3B4B1A20-656E-4CB9-860C-760BB253A3D3}" type="presParOf" srcId="{26AFDCBC-3275-46AF-BF81-8E8425964395}" destId="{CD595E34-3989-4841-8524-2210C4590F92}" srcOrd="1" destOrd="0" presId="urn:microsoft.com/office/officeart/2005/8/layout/hierarchy1"/>
    <dgm:cxn modelId="{23312849-DDBB-4686-89E7-5E9B9C8E22C4}" type="presParOf" srcId="{6EB45981-FF35-4DBE-AA9F-C836D9365FA7}" destId="{10F3425C-43B7-4C47-8909-0EF2294A6AA2}" srcOrd="1" destOrd="0" presId="urn:microsoft.com/office/officeart/2005/8/layout/hierarchy1"/>
    <dgm:cxn modelId="{87832A25-B252-4B37-A21A-99076CF72FFE}" type="presParOf" srcId="{431A8E87-8D56-4BC2-92A7-D043ED8D07C7}" destId="{3D467F07-9F2A-48E5-A2A5-1014889A1C9A}" srcOrd="2" destOrd="0" presId="urn:microsoft.com/office/officeart/2005/8/layout/hierarchy1"/>
    <dgm:cxn modelId="{143ADD76-6365-45A1-8CDD-61808BB691A7}" type="presParOf" srcId="{431A8E87-8D56-4BC2-92A7-D043ED8D07C7}" destId="{8D1A4630-50FA-4352-AE97-8311CFCB42BE}" srcOrd="3" destOrd="0" presId="urn:microsoft.com/office/officeart/2005/8/layout/hierarchy1"/>
    <dgm:cxn modelId="{2EC47262-8E7B-47E9-9458-71D798CD985D}" type="presParOf" srcId="{8D1A4630-50FA-4352-AE97-8311CFCB42BE}" destId="{F0ECFD72-EC4A-4EB7-BC81-4E7F12165B89}" srcOrd="0" destOrd="0" presId="urn:microsoft.com/office/officeart/2005/8/layout/hierarchy1"/>
    <dgm:cxn modelId="{F6E53A39-B29B-4E49-92AE-C92C26307C60}" type="presParOf" srcId="{F0ECFD72-EC4A-4EB7-BC81-4E7F12165B89}" destId="{4E03BFDE-7441-40AA-A58A-A3CDD55D49A8}" srcOrd="0" destOrd="0" presId="urn:microsoft.com/office/officeart/2005/8/layout/hierarchy1"/>
    <dgm:cxn modelId="{A43F5322-ECAE-4146-A32A-F028323446C4}" type="presParOf" srcId="{F0ECFD72-EC4A-4EB7-BC81-4E7F12165B89}" destId="{6DA9A23A-790B-4BC4-B1E1-FC88E8F5A089}" srcOrd="1" destOrd="0" presId="urn:microsoft.com/office/officeart/2005/8/layout/hierarchy1"/>
    <dgm:cxn modelId="{ECFAF465-DFC1-43EA-B344-6F93A08B6B2C}" type="presParOf" srcId="{8D1A4630-50FA-4352-AE97-8311CFCB42BE}" destId="{B4BC41D0-EBB0-41B4-9D85-730BFB8C591B}" srcOrd="1" destOrd="0" presId="urn:microsoft.com/office/officeart/2005/8/layout/hierarchy1"/>
    <dgm:cxn modelId="{12501621-9E83-4E08-AB99-E3B4B5A83E5E}" type="presParOf" srcId="{62F41DE8-3E22-444A-A8B8-91F6472564B9}" destId="{D7448B20-B92B-4BDE-A730-064B7644F370}" srcOrd="2" destOrd="0" presId="urn:microsoft.com/office/officeart/2005/8/layout/hierarchy1"/>
    <dgm:cxn modelId="{E58CC1F9-6AEA-44C5-8895-1AF805247AA7}" type="presParOf" srcId="{62F41DE8-3E22-444A-A8B8-91F6472564B9}" destId="{56130D0F-D398-4B2B-B45F-43B41B84A653}" srcOrd="3" destOrd="0" presId="urn:microsoft.com/office/officeart/2005/8/layout/hierarchy1"/>
    <dgm:cxn modelId="{632DD6C3-1371-4A80-8000-092A8C53C1AF}" type="presParOf" srcId="{56130D0F-D398-4B2B-B45F-43B41B84A653}" destId="{D42ED259-F2E0-4EF7-B79C-9F4A0B7528B0}" srcOrd="0" destOrd="0" presId="urn:microsoft.com/office/officeart/2005/8/layout/hierarchy1"/>
    <dgm:cxn modelId="{0C7E2360-51B6-4AFC-8581-DE04F1B9ADA1}" type="presParOf" srcId="{D42ED259-F2E0-4EF7-B79C-9F4A0B7528B0}" destId="{5B3D80D1-5175-46A0-BD84-C45A75DD5351}" srcOrd="0" destOrd="0" presId="urn:microsoft.com/office/officeart/2005/8/layout/hierarchy1"/>
    <dgm:cxn modelId="{98CC1DD6-8E26-448E-933C-629CDD257AA0}" type="presParOf" srcId="{D42ED259-F2E0-4EF7-B79C-9F4A0B7528B0}" destId="{7639AF7A-E955-4C29-8FA1-23C3BDB4CC65}" srcOrd="1" destOrd="0" presId="urn:microsoft.com/office/officeart/2005/8/layout/hierarchy1"/>
    <dgm:cxn modelId="{59D667F2-0739-42A0-BED2-849D562CC46B}" type="presParOf" srcId="{56130D0F-D398-4B2B-B45F-43B41B84A653}" destId="{7D886FDD-5332-4966-B1B8-D005D70D4632}" srcOrd="1" destOrd="0" presId="urn:microsoft.com/office/officeart/2005/8/layout/hierarchy1"/>
    <dgm:cxn modelId="{2EE475F1-2B01-4E04-94A2-F5BF3FF43028}" type="presParOf" srcId="{7D886FDD-5332-4966-B1B8-D005D70D4632}" destId="{6F732D60-3530-439A-9D0C-7D599CD73E82}" srcOrd="0" destOrd="0" presId="urn:microsoft.com/office/officeart/2005/8/layout/hierarchy1"/>
    <dgm:cxn modelId="{CB8EDA27-DCDE-4B8F-9A20-E5436F2800B7}" type="presParOf" srcId="{7D886FDD-5332-4966-B1B8-D005D70D4632}" destId="{C52C69DB-355D-45CB-9466-DF98C26C81A7}" srcOrd="1" destOrd="0" presId="urn:microsoft.com/office/officeart/2005/8/layout/hierarchy1"/>
    <dgm:cxn modelId="{5A80AA11-2A04-440E-BC07-E68DC79EE1F8}" type="presParOf" srcId="{C52C69DB-355D-45CB-9466-DF98C26C81A7}" destId="{3891BF6F-C56D-4DAF-BEFE-BB033926ADE4}" srcOrd="0" destOrd="0" presId="urn:microsoft.com/office/officeart/2005/8/layout/hierarchy1"/>
    <dgm:cxn modelId="{FF7AC797-FB4B-4E6F-A0C1-8CC830282515}" type="presParOf" srcId="{3891BF6F-C56D-4DAF-BEFE-BB033926ADE4}" destId="{520F246E-4876-4F66-BDD8-E9CCF19CA016}" srcOrd="0" destOrd="0" presId="urn:microsoft.com/office/officeart/2005/8/layout/hierarchy1"/>
    <dgm:cxn modelId="{952E76F1-F282-4C64-AD58-927AD57CCAA7}" type="presParOf" srcId="{3891BF6F-C56D-4DAF-BEFE-BB033926ADE4}" destId="{CDF0CB95-8762-490C-99A2-DC876DAED052}" srcOrd="1" destOrd="0" presId="urn:microsoft.com/office/officeart/2005/8/layout/hierarchy1"/>
    <dgm:cxn modelId="{4D0AEDE6-71EF-4683-AE15-F4AB573B3453}" type="presParOf" srcId="{C52C69DB-355D-45CB-9466-DF98C26C81A7}" destId="{2A6B6785-A847-4493-A116-0D5F48F1A66E}" srcOrd="1" destOrd="0" presId="urn:microsoft.com/office/officeart/2005/8/layout/hierarchy1"/>
    <dgm:cxn modelId="{93414F34-0E57-4408-B4E2-5C31D3B3DFE8}" type="presParOf" srcId="{7D886FDD-5332-4966-B1B8-D005D70D4632}" destId="{9FA3F579-261D-4EFE-9D34-27C0E2CF6571}" srcOrd="2" destOrd="0" presId="urn:microsoft.com/office/officeart/2005/8/layout/hierarchy1"/>
    <dgm:cxn modelId="{AB0460B8-72C9-4D48-B1BE-4990E4327345}" type="presParOf" srcId="{7D886FDD-5332-4966-B1B8-D005D70D4632}" destId="{C2247D0A-9E4C-4B77-A896-7D8F92375537}" srcOrd="3" destOrd="0" presId="urn:microsoft.com/office/officeart/2005/8/layout/hierarchy1"/>
    <dgm:cxn modelId="{56CE319C-062F-4406-A0CE-B161F25F4FDD}" type="presParOf" srcId="{C2247D0A-9E4C-4B77-A896-7D8F92375537}" destId="{CD0EE8BA-B702-4A1B-AAF0-52617F82EB35}" srcOrd="0" destOrd="0" presId="urn:microsoft.com/office/officeart/2005/8/layout/hierarchy1"/>
    <dgm:cxn modelId="{0D4B869A-2E5F-479F-920F-E4BA7E612215}" type="presParOf" srcId="{CD0EE8BA-B702-4A1B-AAF0-52617F82EB35}" destId="{5AECE8B6-2ECF-4E06-8E65-CF6689234D5E}" srcOrd="0" destOrd="0" presId="urn:microsoft.com/office/officeart/2005/8/layout/hierarchy1"/>
    <dgm:cxn modelId="{72FC702F-49EA-4A05-BD3B-658010479B28}" type="presParOf" srcId="{CD0EE8BA-B702-4A1B-AAF0-52617F82EB35}" destId="{3D246AFC-9DF5-43FD-99CB-6EC11C4EB9B2}" srcOrd="1" destOrd="0" presId="urn:microsoft.com/office/officeart/2005/8/layout/hierarchy1"/>
    <dgm:cxn modelId="{CC27214C-1F94-4D03-BF28-4230B315D622}" type="presParOf" srcId="{C2247D0A-9E4C-4B77-A896-7D8F92375537}" destId="{FD6EA05D-F0F8-48D1-8EF9-3C3E4B8F2694}" srcOrd="1" destOrd="0" presId="urn:microsoft.com/office/officeart/2005/8/layout/hierarchy1"/>
    <dgm:cxn modelId="{25855CDB-6FD2-436F-BF3B-48FA52EC9681}" type="presParOf" srcId="{7D886FDD-5332-4966-B1B8-D005D70D4632}" destId="{3E976186-90E5-4106-8D00-9FCF64F29B7B}" srcOrd="4" destOrd="0" presId="urn:microsoft.com/office/officeart/2005/8/layout/hierarchy1"/>
    <dgm:cxn modelId="{C14058AF-DA4B-4E6B-A721-250C91650F5E}" type="presParOf" srcId="{7D886FDD-5332-4966-B1B8-D005D70D4632}" destId="{033870BE-42C2-4522-BC3D-3D37F0525C01}" srcOrd="5" destOrd="0" presId="urn:microsoft.com/office/officeart/2005/8/layout/hierarchy1"/>
    <dgm:cxn modelId="{E28FE286-361D-442F-837E-7CB4CECEF437}" type="presParOf" srcId="{033870BE-42C2-4522-BC3D-3D37F0525C01}" destId="{5C684915-2DA0-40A6-89B4-3DCBCD550159}" srcOrd="0" destOrd="0" presId="urn:microsoft.com/office/officeart/2005/8/layout/hierarchy1"/>
    <dgm:cxn modelId="{9520B348-F143-4A70-BFEA-3153B34FF412}" type="presParOf" srcId="{5C684915-2DA0-40A6-89B4-3DCBCD550159}" destId="{D1B548A3-765C-4379-9A54-0AFF2BEAB093}" srcOrd="0" destOrd="0" presId="urn:microsoft.com/office/officeart/2005/8/layout/hierarchy1"/>
    <dgm:cxn modelId="{F7466986-0036-4989-B9A0-4293E585B31D}" type="presParOf" srcId="{5C684915-2DA0-40A6-89B4-3DCBCD550159}" destId="{A1701DDB-10A0-4BC8-B693-5239B5821C9F}" srcOrd="1" destOrd="0" presId="urn:microsoft.com/office/officeart/2005/8/layout/hierarchy1"/>
    <dgm:cxn modelId="{A13132CA-8CE8-4037-B853-D25A078DB05A}" type="presParOf" srcId="{033870BE-42C2-4522-BC3D-3D37F0525C01}" destId="{303C1F90-1F34-4AC3-82E2-3BEFBF5A209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AEDB-3A1D-4A0A-A954-E961B5BD01C3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8C519-FFC3-4581-B1A0-E43DF5F2D6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926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https://www.fema.gov/media-library/assets/documents/18562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FEMA</a:t>
            </a:r>
            <a:r>
              <a:rPr lang="en-US" baseline="0" dirty="0" smtClean="0">
                <a:solidFill>
                  <a:srgbClr val="00B050"/>
                </a:solidFill>
              </a:rPr>
              <a:t> P-758</a:t>
            </a:r>
          </a:p>
          <a:p>
            <a:r>
              <a:rPr lang="en-US" baseline="0" dirty="0" smtClean="0">
                <a:solidFill>
                  <a:srgbClr val="00B050"/>
                </a:solidFill>
              </a:rPr>
              <a:t>(SI/SD desk reference pdf)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https://www.fema.gov/media-library/assets/documents/18692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44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https://www.fema.gov/media-library/assets/documents/18692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8C519-FFC3-4581-B1A0-E43DF5F2D6B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7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412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22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957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85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9A344-A52F-4FC7-BE8F-962B92DB3011}" type="slidenum">
              <a:rPr lang="en-US" altLang="en-US" smtClean="0">
                <a:latin typeface="Times" pitchFamily="18" charset="0"/>
              </a:rPr>
              <a:pPr/>
              <a:t>12</a:t>
            </a:fld>
            <a:endParaRPr lang="en-US" altLang="en-US" dirty="0" smtClean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0903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286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BE64F3-C874-4FAA-B2EB-2D318083582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331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 marL="228600" indent="-228600">
              <a:buAutoNum type="arabicPeriod"/>
              <a:defRPr/>
            </a:pPr>
            <a:r>
              <a:rPr lang="en-US" dirty="0" smtClean="0"/>
              <a:t>Professional Property Appraisals – appraisal</a:t>
            </a:r>
            <a:r>
              <a:rPr lang="en-US" baseline="0" dirty="0" smtClean="0"/>
              <a:t> is recent, pre-damage condition and strictly the building value (not to include value of land, land improvement, and accessory structures)</a:t>
            </a:r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Tax accessed value: some limitations – appraisal cycle, land values, and assessment / adjustment factor that yields the “adjusted assessed value”</a:t>
            </a:r>
          </a:p>
          <a:p>
            <a:pPr marL="228600" indent="-228600">
              <a:buAutoNum type="arabicPeriod"/>
              <a:defRPr/>
            </a:pPr>
            <a:r>
              <a:rPr lang="en-US" baseline="0" dirty="0" smtClean="0"/>
              <a:t>Actual Cash Value -  replace building of like minus depreciation (age, use, neglect) / tool gives 7 options </a:t>
            </a:r>
          </a:p>
          <a:p>
            <a:pPr marL="228600" indent="-228600">
              <a:buAutoNum type="arabicPeriod"/>
              <a:defRPr/>
            </a:pPr>
            <a:r>
              <a:rPr lang="en-US" dirty="0" smtClean="0"/>
              <a:t>Qualified</a:t>
            </a:r>
            <a:r>
              <a:rPr lang="en-US" baseline="0" dirty="0" smtClean="0"/>
              <a:t> Estimates:  recent permit records, home sales, regional cost data, eetc. 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79"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1701" indent="-285270" defTabSz="911279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1080" indent="-228215" defTabSz="911279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97510" indent="-228215" defTabSz="911279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3942" indent="-228215" defTabSz="911279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0374" indent="-228215" defTabSz="911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66806" indent="-228215" defTabSz="911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3236" indent="-228215" defTabSz="911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79669" indent="-228215" defTabSz="91127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3A215E5-32ED-4651-B651-A2DE71CF3DF9}" type="slidenum">
              <a:rPr lang="en-US" sz="1300">
                <a:latin typeface="Times" pitchFamily="18" charset="0"/>
              </a:rPr>
              <a:pPr/>
              <a:t>16</a:t>
            </a:fld>
            <a:endParaRPr lang="en-US" sz="13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38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61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76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91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6038"/>
            <a:ext cx="10972800" cy="11541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43026"/>
            <a:ext cx="53848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43026"/>
            <a:ext cx="5384800" cy="49387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6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1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90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6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798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4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77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21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0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E77BAEB-E0AA-431D-9141-4BA6ACD4EEBA}" type="datetimeFigureOut">
              <a:rPr lang="en-US" smtClean="0"/>
              <a:t>4/30/2018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9697AF-762C-4654-A759-FAD02405F3B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83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NFIP: Substantial Damage in Practice</a:t>
            </a:r>
            <a:r>
              <a:rPr lang="en-US" b="1" kern="0" dirty="0"/>
              <a:t/>
            </a:r>
            <a:br>
              <a:rPr lang="en-US" b="1" kern="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Melanie Thomas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WV Homeland Security &amp; Emergency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</a:p>
          <a:p>
            <a:pPr algn="ctr"/>
            <a:endParaRPr lang="en-US" dirty="0"/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 descr="dhsem_logo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4763"/>
            <a:ext cx="6762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956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2"/>
            <a:ext cx="10058400" cy="14507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SD Responsibilities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8082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Administering the SI/SD requirements requires officials to perform four major actions: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costs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market value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SI/SD determination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 owners to obtain permits to bring substantially improved or substantially damaged buildings into compliance with the floodplain management requirements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Consistent: document the decisions and the documentation should be retained in the community’s permit records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1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9108"/>
            <a:ext cx="10058400" cy="14507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Owner Responsibility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68023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the requirements that are enforced by the community, including floodplain management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if a permit is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Submit complete information about all proposed improvements and all repairs to be undertaken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Comply with the approved plans and limitation specified in the issued permit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779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" name="Diagram 38"/>
          <p:cNvGraphicFramePr/>
          <p:nvPr>
            <p:extLst>
              <p:ext uri="{D42A27DB-BD31-4B8C-83A1-F6EECF244321}">
                <p14:modId xmlns:p14="http://schemas.microsoft.com/office/powerpoint/2010/main" val="1562853374"/>
              </p:ext>
            </p:extLst>
          </p:nvPr>
        </p:nvGraphicFramePr>
        <p:xfrm>
          <a:off x="2015339" y="1806315"/>
          <a:ext cx="8702628" cy="4292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Damage Determination Process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9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 the Damage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25616"/>
            <a:ext cx="10058400" cy="402336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the “Go-Bag”: tape measure(s), cameras / cell phones, portable GPS, clipboards, and tablets if available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property access protocol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safety procedures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Notify police or sheriff of proposed inspection schedule and daily work areas in advance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Substantial Damage inspections and record data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5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9108"/>
            <a:ext cx="10058400" cy="14507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Permits Are Required Post-Event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48101"/>
            <a:ext cx="10058400" cy="4023360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permit is required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whether or not the repairs rise to the level of substantial damage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Permits are required for repairs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permit fee can be waived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permit requirement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cannot be waived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Non-compliance post-disaster will have negative insurance implications and could result in sanctions.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9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Post-Disaster Permitting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Assume that structure owners: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unaware of the SD requirements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disregard the need for permits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anxious to initiate repairs and may start repairs within a day or two of the disaster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 from officials and owners to start repairs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Repairs made without the required permits may: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be removed and require enforcement actions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it difficult to determine between new construction and what was in-place prior to the disaster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36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Making Substantial Damage Determinations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0210800" y="6429375"/>
            <a:ext cx="457200" cy="260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1A6F4D-09E0-4633-8CC8-61E6685519C3}" type="slidenum">
              <a:rPr lang="en-US" sz="1100">
                <a:solidFill>
                  <a:srgbClr val="FFFFFF"/>
                </a:solidFill>
              </a:rPr>
              <a:pPr/>
              <a:t>16</a:t>
            </a:fld>
            <a:endParaRPr lang="en-US" sz="1100" dirty="0">
              <a:solidFill>
                <a:srgbClr val="FFFFFF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294219" y="2104356"/>
            <a:ext cx="4373781" cy="3958023"/>
            <a:chOff x="4535486" y="1685153"/>
            <a:chExt cx="4486495" cy="40215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" r="16929" b="12667"/>
            <a:stretch/>
          </p:blipFill>
          <p:spPr>
            <a:xfrm>
              <a:off x="4535486" y="1685153"/>
              <a:ext cx="4486495" cy="3740105"/>
            </a:xfrm>
            <a:prstGeom prst="rect">
              <a:avLst/>
            </a:prstGeom>
            <a:ln>
              <a:noFill/>
            </a:ln>
            <a:effectLst>
              <a:outerShdw blurRad="711200" dist="38100" dir="2700000" sx="101000" sy="101000" algn="ctr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4548648" y="5425258"/>
              <a:ext cx="4460170" cy="281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Foundation failure, West Pittston, PA (from FEMA Region III) </a:t>
              </a:r>
            </a:p>
          </p:txBody>
        </p:sp>
      </p:grp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1613941" y="1919287"/>
            <a:ext cx="4156275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damage determinations are a </a:t>
            </a:r>
            <a:r>
              <a:rPr lang="en-US" sz="2000" b="1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responsibility</a:t>
            </a:r>
          </a:p>
          <a:p>
            <a:pPr marL="342900" indent="-342900" eaLnBrk="0" fontAlgn="base" hangingPunct="0">
              <a:spcBef>
                <a:spcPts val="16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Ways to determine market value:</a:t>
            </a:r>
          </a:p>
          <a:p>
            <a:pPr marL="685800" lvl="2" indent="-342900" eaLnBrk="0" hangingPunct="0">
              <a:spcBef>
                <a:spcPts val="12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Appraisal (licensed professional)</a:t>
            </a:r>
          </a:p>
          <a:p>
            <a:pPr marL="685800" lvl="2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 assessed value</a:t>
            </a:r>
          </a:p>
          <a:p>
            <a:pPr marL="685800" lvl="2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cash value, including depreciation</a:t>
            </a:r>
          </a:p>
          <a:p>
            <a:pPr marL="685800" lvl="2" indent="-34290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“Qualified estimates” based on professional judgment of local official</a:t>
            </a:r>
          </a:p>
        </p:txBody>
      </p:sp>
    </p:spTree>
    <p:extLst>
      <p:ext uri="{BB962C8B-B14F-4D97-AF65-F5344CB8AC3E}">
        <p14:creationId xmlns:p14="http://schemas.microsoft.com/office/powerpoint/2010/main" val="6184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587560"/>
            <a:ext cx="10972800" cy="11541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Repair Cost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1220866" y="1919285"/>
            <a:ext cx="5384800" cy="493871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Included Costs: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 and labor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preparation (excavation)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Demolition and construction debris disposal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Elevating structure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Sales taxes on materials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elements, exterior &amp; interior finishes, and utility &amp; service equipment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95036" y="1919286"/>
            <a:ext cx="5384800" cy="4938713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Costs: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Items that are directly associated with the building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Clean-up and trash removal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Costs to obtain or prepare plans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survey costs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Permit fees and inspection fees</a:t>
            </a:r>
          </a:p>
          <a:p>
            <a:pPr lvl="2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Outside improvements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725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Substantial Damage Estimator 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(SDE) Tool 3.0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Substantial Damage Estimator (SDE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Version 3.0 Tool was developed by the Federal Emergency Management Agency (FEMA)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assist state and local officials in estimating Substantial Damage to residential and non-residential structures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SDE tool allows community officials with limited appraisal or construction backgrounds to 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 reasonable estimates of structure values and structure-specific damages in accordance with the NFIP requirements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SDE tool may be used in conjunction with an industry-accepted residential construction cost-estimating guide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616" y="2308485"/>
            <a:ext cx="2721963" cy="307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2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9730"/>
            <a:ext cx="10972800" cy="1154112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Damage Notification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470285" y="2536055"/>
            <a:ext cx="4038600" cy="254317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Substantially Damaged: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flood resistant materials below BFE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Elevate/floodproof utilities at or below BFE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124076" y="2341183"/>
            <a:ext cx="4038600" cy="3076575"/>
          </a:xfrm>
        </p:spPr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Substantially Damaged: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flood resistant materials below BFE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Elevate/floodproof utilities at or above BFE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Elevate lowest floor at or above BFE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3300" y="1733842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NOTICE OF SUBSTANTIAL DAMAGE DETERMINATION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894" y="4275141"/>
            <a:ext cx="3657600" cy="19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41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724" y="282058"/>
            <a:ext cx="10058400" cy="14507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Flood Insurance Program (NFIP) Background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9724" y="1941225"/>
            <a:ext cx="6406547" cy="4382125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National Flood Insurance Act of 1968</a:t>
            </a:r>
          </a:p>
          <a:p>
            <a:pPr eaLnBrk="1" hangingPunct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Participation is </a:t>
            </a: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voluntary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and enforce regulations 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for flood insurance</a:t>
            </a:r>
          </a:p>
          <a:p>
            <a:pPr marL="233363" indent="-233363">
              <a:spcBef>
                <a:spcPct val="60000"/>
              </a:spcBef>
              <a:buClr>
                <a:srgbClr val="C00000"/>
              </a:buClr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participation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 insurance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Grants and loans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Disaster assistance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Federally-backed mortgages</a:t>
            </a:r>
          </a:p>
          <a:p>
            <a:pPr marL="233363" indent="-233363">
              <a:spcBef>
                <a:spcPct val="60000"/>
              </a:spcBef>
              <a:buClr>
                <a:srgbClr val="C00000"/>
              </a:buClr>
            </a:pPr>
            <a:r>
              <a:rPr 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sz="1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NFIP include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Save lives and protect property</a:t>
            </a:r>
          </a:p>
          <a:p>
            <a:pPr marL="742950" lvl="1" indent="-28575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 a comprehensive approach to floodplain management</a:t>
            </a:r>
          </a:p>
          <a:p>
            <a:pPr lvl="1" eaLnBrk="1" hangingPunct="1">
              <a:buNone/>
            </a:pPr>
            <a:endParaRPr lang="en-US" dirty="0"/>
          </a:p>
          <a:p>
            <a:pPr lvl="1" eaLnBrk="1" hangingPunct="1">
              <a:buNone/>
            </a:pPr>
            <a:endParaRPr lang="en-US" dirty="0"/>
          </a:p>
          <a:p>
            <a:pPr lvl="2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id:image004.jpg@01D39E6E.0F747D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859" y="2340965"/>
            <a:ext cx="2362200" cy="294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5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Cost of Compliance (ICC)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1231692" y="1815217"/>
            <a:ext cx="5384800" cy="493871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flood insurance policy holders are unaware that: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have ICC coverage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ICC is a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 insurance claim and not a grant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$30,000 that can be used for elevation, demolition, relocation or floodproofing (for non-residential structures)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must be located in the SFHA and be substantially damaged due to flooding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4432" y="1815217"/>
            <a:ext cx="2479195" cy="44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04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NFIP Roles: Federal and State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33363" indent="-233363">
              <a:spcBef>
                <a:spcPct val="60000"/>
              </a:spcBef>
              <a:buClr>
                <a:srgbClr val="C00000"/>
              </a:buClr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program oversight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(mapping)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development/building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technical assistance to state/local communities/agencies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insurance coverage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spcBef>
                <a:spcPct val="60000"/>
              </a:spcBef>
              <a:buClr>
                <a:srgbClr val="C00000"/>
              </a:buClr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sz="2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program oversight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 development/building standards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technical assistance to local communities/agencies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and document floodplain management activities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9535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NFIP Roles: Local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70587"/>
            <a:ext cx="10058400" cy="4023360"/>
          </a:xfrm>
        </p:spPr>
        <p:txBody>
          <a:bodyPr/>
          <a:lstStyle/>
          <a:p>
            <a:pPr marL="233363" indent="-233363">
              <a:spcBef>
                <a:spcPct val="60000"/>
              </a:spcBef>
              <a:buClr>
                <a:srgbClr val="C00000"/>
              </a:buClr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Officials and Floodplain Administrators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Adopt and enforce floodplain management ordinance compliant with Federal/State laws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Issue or deny development 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Inspect development and maintain records</a:t>
            </a:r>
          </a:p>
          <a:p>
            <a:pPr marL="800100" lvl="1" indent="-342900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substantial damage determinations</a:t>
            </a:r>
          </a:p>
          <a:p>
            <a:pPr marL="374650" indent="-233363">
              <a:spcBef>
                <a:spcPts val="600"/>
              </a:spcBef>
              <a:buClr>
                <a:srgbClr val="C00000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4650" indent="-233363">
              <a:spcBef>
                <a:spcPts val="600"/>
              </a:spcBef>
              <a:buClr>
                <a:srgbClr val="C00000"/>
              </a:buClr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oversight is a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 responsibility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51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Duties of the Floodplain Administrator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applications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floodplain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eterminations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Substantial Improvement / Damage  determination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 or deny permits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Review plans and specifications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Ensure all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ermits are obtained</a:t>
            </a:r>
          </a:p>
          <a:p>
            <a:pPr>
              <a:buSzPct val="125000"/>
              <a:buFont typeface="Wingdings" panose="05000000000000000000" pitchFamily="2" charset="2"/>
              <a:buChar char="§"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SzPct val="12500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Notification of watercourse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lterations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and help update flood data and maps 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 development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Recordkeeping</a:t>
            </a:r>
          </a:p>
          <a:p>
            <a:pPr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Remedy violations</a:t>
            </a:r>
          </a:p>
          <a:p>
            <a:endParaRPr lang="en-US" sz="1600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4632" y="3145441"/>
            <a:ext cx="1745536" cy="3005519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2057400" y="5105401"/>
            <a:ext cx="6472088" cy="830997"/>
            <a:chOff x="533400" y="5105400"/>
            <a:chExt cx="6472088" cy="830997"/>
          </a:xfrm>
        </p:grpSpPr>
        <p:sp>
          <p:nvSpPr>
            <p:cNvPr id="7" name="TextBox 6"/>
            <p:cNvSpPr txBox="1"/>
            <p:nvPr/>
          </p:nvSpPr>
          <p:spPr>
            <a:xfrm>
              <a:off x="533400" y="5105400"/>
              <a:ext cx="6472088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noFill/>
            </a:ln>
          </p:spPr>
          <p:txBody>
            <a:bodyPr wrap="square" rtlCol="0">
              <a:spAutoFit/>
            </a:bodyPr>
            <a:lstStyle/>
            <a:p>
              <a:pPr marL="731520"/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Keep good records!  A project file should be kept for each development permit application to demonstrate that the project was built in compliance with your regulations.  </a:t>
              </a:r>
            </a:p>
          </p:txBody>
        </p:sp>
        <p:pic>
          <p:nvPicPr>
            <p:cNvPr id="8" name="Picture 3" descr="C:\Users\dburkholder\AppData\Local\Microsoft\Windows\Temporary Internet Files\Content.IE5\X4B178AW\MC900442128[1]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9600" y="5209672"/>
              <a:ext cx="619635" cy="58674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2560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/>
            </a:r>
            <a:br>
              <a:rPr lang="en-US" sz="3600" dirty="0"/>
            </a:b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Duties of the Floodplain Administrator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1881265"/>
            <a:ext cx="8610600" cy="3429000"/>
          </a:xfrm>
        </p:spPr>
        <p:txBody>
          <a:bodyPr numCol="1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education: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Understand the NFIP regulations, State regulations, and local ordinances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Outreach: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Educate residents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for permits, the benefits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floodplains,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sustainability of good floodplain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management, and the benefits of flood insurance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 with other agencies: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State agencies, adjacent communities, public works, zoning, code enforcement, or building dept.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Apply ordinances consistently: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 specific guidance from your community’s legal counsel as necessary</a:t>
            </a:r>
          </a:p>
          <a:p>
            <a:pPr lvl="1">
              <a:spcBef>
                <a:spcPts val="600"/>
              </a:spcBef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5101771"/>
            <a:ext cx="838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legal questions and answers about floodplain regulations in the courts can be found in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Appendix C of ASFPM’s No Adverse Impact:  A Toolkit for Common Sense Floodplain Management.</a:t>
            </a:r>
          </a:p>
        </p:txBody>
      </p:sp>
    </p:spTree>
    <p:extLst>
      <p:ext uri="{BB962C8B-B14F-4D97-AF65-F5344CB8AC3E}">
        <p14:creationId xmlns:p14="http://schemas.microsoft.com/office/powerpoint/2010/main" val="7184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Risk to Existing Structures: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 of the Substantial Damage Provision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93072"/>
            <a:ext cx="10058400" cy="40233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break the cycle of disaster damage, reconstruction, and repeated damage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future costs associated with property damages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Opportunity to build stronger, safer, and smarter communities that are better able to reduce impacts from future flooding and disasters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 that participate in the NFIP are required to determine whether damages to structures within the Special Flood Hazard Area (SFHA) meet the NFIP criteria for substantial damage(44 CFR § 59.22 and §60.3)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9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Substantial Damage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42640"/>
          </a:xfrm>
        </p:spPr>
        <p:txBody>
          <a:bodyPr/>
          <a:lstStyle/>
          <a:p>
            <a:pPr marL="0" indent="0" defTabSz="457200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</a:pPr>
            <a:r>
              <a:rPr lang="en-US" kern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origin </a:t>
            </a:r>
            <a:r>
              <a:rPr lang="en-US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sustained by a structure whereby the cost of restoring the structure to its pre-damage condition would </a:t>
            </a:r>
            <a:r>
              <a:rPr lang="en-US" kern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or exceed 50% </a:t>
            </a:r>
            <a:r>
              <a:rPr lang="en-US" kern="12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 market value of the structure before the damage occurred 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4">
                    <a:lumMod val="10000"/>
                  </a:schemeClr>
                </a:solidFill>
              </a:rPr>
              <a:t>				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Repairs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</a:rPr>
              <a:t> 		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= 	</a:t>
            </a:r>
            <a:r>
              <a:rPr 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Pre-Damage </a:t>
            </a:r>
            <a:r>
              <a:rPr 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Value of Structure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00600" y="3276600"/>
            <a:ext cx="411480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2" descr="C:\Users\klipieck\AppData\Local\Microsoft\Windows\Temporary Internet Files\Content.Outlook\L2X5O8A5\photo (5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8"/>
          <a:stretch/>
        </p:blipFill>
        <p:spPr bwMode="auto">
          <a:xfrm>
            <a:off x="1658952" y="3708116"/>
            <a:ext cx="3276600" cy="2302541"/>
          </a:xfrm>
          <a:prstGeom prst="rect">
            <a:avLst/>
          </a:prstGeom>
          <a:ln>
            <a:noFill/>
          </a:ln>
          <a:effectLst>
            <a:outerShdw blurRad="711200" dist="38100" dir="2700000" sx="101000" sy="101000" algn="tl" rotWithShape="0">
              <a:srgbClr val="333333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91258" y="5593628"/>
            <a:ext cx="28905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Middletown Borough, Dauphin County, PA (from PEMA)</a:t>
            </a:r>
          </a:p>
        </p:txBody>
      </p:sp>
      <p:pic>
        <p:nvPicPr>
          <p:cNvPr id="8" name="Picture 2" descr="C:\Documents and Settings\klipieck\Desktop\Training\bloomsber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9950" y="3703531"/>
            <a:ext cx="3136869" cy="2352652"/>
          </a:xfrm>
          <a:prstGeom prst="rect">
            <a:avLst/>
          </a:prstGeom>
          <a:ln>
            <a:noFill/>
          </a:ln>
          <a:effectLst>
            <a:outerShdw blurRad="711200" dist="38100" dir="2700000" sx="101000" sy="101000" algn="tl" rotWithShape="0">
              <a:srgbClr val="333333">
                <a:alpha val="40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272256" y="5616391"/>
            <a:ext cx="328628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Town of Bloomsburg, Columbia County, PA (from PEMA)</a:t>
            </a:r>
          </a:p>
        </p:txBody>
      </p:sp>
    </p:spTree>
    <p:extLst>
      <p:ext uri="{BB962C8B-B14F-4D97-AF65-F5344CB8AC3E}">
        <p14:creationId xmlns:p14="http://schemas.microsoft.com/office/powerpoint/2010/main" val="342738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2290" y="287150"/>
            <a:ext cx="10058400" cy="1450757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Post-Flood Event Checklist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4735" y="1947862"/>
            <a:ext cx="6190247" cy="4257618"/>
          </a:xfrm>
        </p:spPr>
        <p:txBody>
          <a:bodyPr/>
          <a:lstStyle/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floodplain management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ordinance 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property owners of permit and building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endParaRPr lang="en-US" sz="1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 permits for all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development, not just for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endParaRPr lang="en-US" sz="1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floodplain determination for permitting using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FIRMs 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BFEs using FIS </a:t>
            </a:r>
            <a:endParaRPr lang="en-US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substantial damage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Notify property owners of determination results and subsequent building requirements in writing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Tour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floodplain to ensure development/rebuilding is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compliant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074" name="Picture 2" descr="D:\Middletown interior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9" y="2058648"/>
            <a:ext cx="2596421" cy="1817495"/>
          </a:xfrm>
          <a:prstGeom prst="rect">
            <a:avLst/>
          </a:prstGeom>
          <a:noFill/>
          <a:effectLst>
            <a:outerShdw blurRad="711200" dist="38100" dir="2700000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Allegheny - bridgevil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910183"/>
            <a:ext cx="2596421" cy="2383381"/>
          </a:xfrm>
          <a:prstGeom prst="rect">
            <a:avLst/>
          </a:prstGeom>
          <a:noFill/>
          <a:effectLst>
            <a:outerShdw blurRad="711200" dist="38100" dir="2700000" sx="101000" sy="101000" algn="ctr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91501" y="3374576"/>
            <a:ext cx="2476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Middletown Borough, Dauphin County, PA (PEMA)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9034" y="5928481"/>
            <a:ext cx="2476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Allegheny County, PA (from PEMA)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3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198</TotalTime>
  <Words>1359</Words>
  <Application>Microsoft Office PowerPoint</Application>
  <PresentationFormat>Widescreen</PresentationFormat>
  <Paragraphs>187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Times</vt:lpstr>
      <vt:lpstr>Times New Roman</vt:lpstr>
      <vt:lpstr>Wingdings</vt:lpstr>
      <vt:lpstr>Retrospect</vt:lpstr>
      <vt:lpstr>NFIP: Substantial Damage in Practice </vt:lpstr>
      <vt:lpstr>National Flood Insurance Program (NFIP) Background</vt:lpstr>
      <vt:lpstr>NFIP Roles: Federal and State</vt:lpstr>
      <vt:lpstr>NFIP Roles: Local</vt:lpstr>
      <vt:lpstr>Duties of the Floodplain Administrator</vt:lpstr>
      <vt:lpstr> Duties of the Floodplain Administrator</vt:lpstr>
      <vt:lpstr>Reduce Risk to Existing Structures:  Intent of the Substantial Damage Provision</vt:lpstr>
      <vt:lpstr>Definition of Substantial Damage</vt:lpstr>
      <vt:lpstr>Post-Flood Event Checklist</vt:lpstr>
      <vt:lpstr>Community SD Responsibilities </vt:lpstr>
      <vt:lpstr>Property Owner Responsibility </vt:lpstr>
      <vt:lpstr>Substantial Damage Determination Process</vt:lpstr>
      <vt:lpstr>Assess the Damage</vt:lpstr>
      <vt:lpstr>Permits Are Required Post-Event</vt:lpstr>
      <vt:lpstr>Post-Disaster Permitting</vt:lpstr>
      <vt:lpstr>Making Substantial Damage Determinations</vt:lpstr>
      <vt:lpstr>Repair Cost</vt:lpstr>
      <vt:lpstr>The Substantial Damage Estimator  (SDE) Tool 3.0</vt:lpstr>
      <vt:lpstr>Substantial Damage Notification</vt:lpstr>
      <vt:lpstr>Increased Cost of Compliance (ICC)</vt:lpstr>
    </vt:vector>
  </TitlesOfParts>
  <Company>DHS/FEMA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NFIP: Substantial Damage in Practice</dc:title>
  <dc:creator>Lockhart, Craig</dc:creator>
  <cp:lastModifiedBy>Lockhart, Craig</cp:lastModifiedBy>
  <cp:revision>14</cp:revision>
  <dcterms:created xsi:type="dcterms:W3CDTF">2018-04-30T13:13:13Z</dcterms:created>
  <dcterms:modified xsi:type="dcterms:W3CDTF">2018-04-30T16:35:08Z</dcterms:modified>
</cp:coreProperties>
</file>