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1" r:id="rId3"/>
    <p:sldId id="271" r:id="rId4"/>
    <p:sldId id="274" r:id="rId5"/>
    <p:sldId id="273" r:id="rId6"/>
    <p:sldId id="293" r:id="rId7"/>
    <p:sldId id="272" r:id="rId8"/>
    <p:sldId id="259" r:id="rId9"/>
    <p:sldId id="262" r:id="rId10"/>
    <p:sldId id="261" r:id="rId11"/>
    <p:sldId id="285" r:id="rId12"/>
    <p:sldId id="263" r:id="rId13"/>
    <p:sldId id="265" r:id="rId14"/>
    <p:sldId id="267" r:id="rId15"/>
    <p:sldId id="275" r:id="rId16"/>
    <p:sldId id="286" r:id="rId17"/>
    <p:sldId id="260" r:id="rId18"/>
    <p:sldId id="268" r:id="rId19"/>
    <p:sldId id="269" r:id="rId20"/>
    <p:sldId id="270" r:id="rId21"/>
    <p:sldId id="277" r:id="rId22"/>
    <p:sldId id="264" r:id="rId23"/>
    <p:sldId id="290" r:id="rId24"/>
    <p:sldId id="281" r:id="rId25"/>
    <p:sldId id="278" r:id="rId26"/>
    <p:sldId id="279" r:id="rId27"/>
    <p:sldId id="289" r:id="rId28"/>
    <p:sldId id="280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60"/>
  </p:normalViewPr>
  <p:slideViewPr>
    <p:cSldViewPr snapToGrid="0">
      <p:cViewPr>
        <p:scale>
          <a:sx n="93" d="100"/>
          <a:sy n="93" d="100"/>
        </p:scale>
        <p:origin x="4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8" d="100"/>
        <a:sy n="168" d="100"/>
      </p:scale>
      <p:origin x="0" y="-144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FC7F-8882-2F2A-3C30-5A78CA34F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3AD46-372C-FCC9-5DCA-6935A5326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6F4F3-CB10-5AB8-DF7D-81AE1693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C9DBE-97A6-089E-A937-8EB8827EB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AE25C-7EB6-5CDE-EEF6-42FBCBEC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58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9E6B-C6EB-EC01-0997-79C0E437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23BB8-9F44-C095-CBC4-E9BB1833C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FCD57-3C0A-658E-9974-1B65E2D7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6ABBC-A87C-3F5A-5D8C-4BC2CA54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65B2C-FE4A-8D69-E9AE-D8486CED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1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F713F-B4AA-B507-BDC7-24C2A847C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D13E2-816B-8D5D-544E-A5B83E27D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00E69-6B32-B4B9-D98B-ECBFE75F2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96B23-BC66-0A30-2BB8-2FF66635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27E98-E528-D177-D094-3F1BA3EB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1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5917-2C77-5DA5-98E1-7A070C4C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1508-6EDB-B7A2-7718-D1C46808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7C3AE-937E-4838-E0FD-9957A757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7EA1B-3A7E-FAC5-B7C8-FA1D2D51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5FB40-6014-4CD3-49BE-53E57FF9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4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24BC-ED13-B955-9646-3DF1EA90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F3F6D-EDD2-4D58-2FE9-F31F4B838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7CF3F-BED9-33B6-5E82-9C24F3C6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65101-B925-A697-913B-2B1D8B94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E8C3-7716-0A8F-944F-3B3C134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7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8FF7-3646-287F-4D62-226C07F2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74F28-0C75-6021-DED7-D6759218A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D522A-C05D-C2FD-65B4-97760FA47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38F9D-DFF0-0684-9461-4C7F2D049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93C50-DB1B-7BF1-F357-3B86E7D9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2D0CC-8C3B-C328-E929-3A589EFE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4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940B-7821-EC9B-7F07-18E4DE7C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8688A-BCF8-5349-312F-408FA809D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9C3DB-BE6F-A640-E779-2DD3D1D4C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651A45-FA4A-6B77-2FEA-633B49C4C7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BD6443-A1B7-0BC2-D3C3-93834F3BA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ED58D-4A8C-33F3-F716-83F50650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459CFA-579A-BC29-0AB1-7BDB2775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07E26-53E6-6042-2BC0-CB338A14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34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0163B-7622-4F92-A9DB-1AE9B0DD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477C8-53C8-6AF7-FD93-1BE0CBD3F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97D8A5-451D-DA19-BDA1-47AB3CAD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77043-B458-9C16-1574-32A4C6C6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6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B3F440-BFF1-8834-B540-B3F9CEC8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1B5FA-9D67-813E-F75B-41D999889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F8019-1AFB-AC35-6E9D-657B1995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4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2184-5AB6-C3F1-4D7F-1323B71A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483A9-9B47-E4D5-08E1-628C9C93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8C8D5-5391-AC35-C649-FF2F809A2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8C27E-1F1A-8207-5004-F007BF45F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2C90D-92C2-04A9-5D79-4B22BA7BE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8BD7C-7004-CDA4-DE14-2F9FA7CB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4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FE7F-0F5B-87E4-C587-B45D89EC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1C4F9-6052-7C26-072F-C725A00DC5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E26EB-68F1-7801-5733-5E1FC3157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72904-6F7D-5BAA-7C6C-0C4DC404E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20CF8-EADE-00C2-72A5-651953DE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96AB8-5AC0-8B51-99CF-04A4DB58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9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BFC071-FC76-82BC-2F91-53C29CC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982FC-906F-72DF-9FE5-4D011D69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35CCE-983D-8375-AEB2-B489D7A15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573E-5E52-4C91-93F9-BFF94AF720F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82185-155C-4274-0A26-2264F09EE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CAE1C-3A33-CF79-C6D3-4FE7C3C5C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995F5-80BA-49AD-9483-85E669B31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0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66807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DODDRIDGE COUNTY Election District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0834"/>
            <a:ext cx="10515600" cy="360940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Voter Registration Points</a:t>
            </a:r>
          </a:p>
          <a:p>
            <a:r>
              <a:rPr lang="en-US" dirty="0" smtClean="0"/>
              <a:t>E-911 Addresses &amp; Road Centerlines (all addresses of smaller roads in single</a:t>
            </a:r>
          </a:p>
          <a:p>
            <a:r>
              <a:rPr lang="en-US" dirty="0" smtClean="0"/>
              <a:t>Census Blocks</a:t>
            </a:r>
          </a:p>
          <a:p>
            <a:r>
              <a:rPr lang="en-US" dirty="0" smtClean="0"/>
              <a:t>Topographic Ridges</a:t>
            </a:r>
          </a:p>
          <a:p>
            <a:r>
              <a:rPr lang="en-US" dirty="0" smtClean="0"/>
              <a:t>Tax District or Magisterial Lines on Topographic Maps</a:t>
            </a:r>
          </a:p>
          <a:p>
            <a:r>
              <a:rPr lang="en-US" dirty="0" smtClean="0"/>
              <a:t>Polling Sites</a:t>
            </a:r>
          </a:p>
          <a:p>
            <a:r>
              <a:rPr lang="en-US" dirty="0" smtClean="0"/>
              <a:t>Magisterial Lines align with Voter Precincts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58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B45A9-34DC-5AF0-4AFA-385B87562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85725"/>
            <a:ext cx="7972425" cy="6686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0B2C0-F468-464E-9F29-DDCF7D8AAA4B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Improve Spatial Accuracy of Beech-Maple Magisterial Districts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786" y="2372949"/>
            <a:ext cx="3018771" cy="25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1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99673E-4EC1-D803-FC75-0ABF8C782005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6-24 </a:t>
            </a:r>
            <a:r>
              <a:rPr lang="en-US" sz="2800" b="1" dirty="0">
                <a:solidFill>
                  <a:schemeClr val="bg1"/>
                </a:solidFill>
              </a:rPr>
              <a:t>Boundary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49" y="766564"/>
            <a:ext cx="10267950" cy="5963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649" y="883290"/>
            <a:ext cx="3013647" cy="20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4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FF41B3-FE40-B488-5D13-DD35C9621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73" y="643260"/>
            <a:ext cx="7503266" cy="6088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E39C9-81F7-2DDB-0585-714F76B9379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20-24 </a:t>
            </a:r>
            <a:r>
              <a:rPr lang="en-US" sz="2800" b="1" dirty="0" smtClean="0">
                <a:solidFill>
                  <a:schemeClr val="bg1"/>
                </a:solidFill>
              </a:rPr>
              <a:t>Boundary, Magisterial Maple-Pine </a:t>
            </a:r>
            <a:r>
              <a:rPr lang="en-US" sz="2800" b="1" dirty="0">
                <a:solidFill>
                  <a:schemeClr val="bg1"/>
                </a:solidFill>
              </a:rPr>
              <a:t>(Overview)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434" y="2332235"/>
            <a:ext cx="3551921" cy="274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3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EB773-5C62-5AC9-24E2-8AAB934F4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8" y="261610"/>
            <a:ext cx="10598280" cy="634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E97BA3-0559-CD86-B9A5-4D790D19A121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20-24 </a:t>
            </a:r>
            <a:r>
              <a:rPr lang="en-US" sz="2800" b="1" dirty="0">
                <a:solidFill>
                  <a:schemeClr val="bg1"/>
                </a:solidFill>
              </a:rPr>
              <a:t>Boundary, Magisterial Maple-Pine </a:t>
            </a:r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n-US" sz="2800" b="1" dirty="0" smtClean="0">
                <a:solidFill>
                  <a:schemeClr val="bg1"/>
                </a:solidFill>
              </a:rPr>
              <a:t>SE or </a:t>
            </a:r>
            <a:r>
              <a:rPr lang="en-US" sz="2800" b="1" dirty="0" smtClean="0">
                <a:solidFill>
                  <a:schemeClr val="bg1"/>
                </a:solidFill>
              </a:rPr>
              <a:t>West </a:t>
            </a:r>
            <a:r>
              <a:rPr lang="en-US" sz="2800" b="1" dirty="0">
                <a:solidFill>
                  <a:schemeClr val="bg1"/>
                </a:solidFill>
              </a:rPr>
              <a:t>Union)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126" y="3888299"/>
            <a:ext cx="2921874" cy="22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25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2-20 Boundary (North of Route 50) (Tax District Bdry)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D2E615-66B9-3CF6-01A9-0A0C2F46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91" y="650373"/>
            <a:ext cx="6484572" cy="6207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D3A1F-6355-787C-4CA4-172F5B2C7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48"/>
          <a:stretch/>
        </p:blipFill>
        <p:spPr>
          <a:xfrm>
            <a:off x="7454633" y="808300"/>
            <a:ext cx="3897546" cy="5891772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4662754" y="5423042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186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04" y="737239"/>
            <a:ext cx="3370173" cy="4142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98C76C-9251-2921-111A-EE384CA973E9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2-20 Boundary (South of Route 50)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F34CB-ED2D-62B4-D0D2-8C9F6310E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32" y="685870"/>
            <a:ext cx="5252452" cy="5891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E63882-1022-F758-DC7B-5CFF9ECE3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48"/>
          <a:stretch/>
        </p:blipFill>
        <p:spPr>
          <a:xfrm>
            <a:off x="9450114" y="2427203"/>
            <a:ext cx="2611747" cy="3948079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214098" y="2577099"/>
            <a:ext cx="1809965" cy="1727771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Pipeline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1723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17615-85A0-E51C-443A-F3321CDA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3" y="476572"/>
            <a:ext cx="11027353" cy="6381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99673E-4EC1-D803-FC75-0ABF8C782005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22-24 Boundary (NE of West Union)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55" y="707793"/>
            <a:ext cx="29813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36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523219"/>
            <a:ext cx="10810874" cy="6357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99673E-4EC1-D803-FC75-0ABF8C782005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22-24-6-9 </a:t>
            </a:r>
            <a:r>
              <a:rPr lang="en-US" sz="2800" b="1" dirty="0">
                <a:solidFill>
                  <a:schemeClr val="bg1"/>
                </a:solidFill>
              </a:rPr>
              <a:t>Boundary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45" y="779712"/>
            <a:ext cx="2981325" cy="22574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78958" y="5654230"/>
            <a:ext cx="3434084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Morgan Run Road (Precinct 9)</a:t>
            </a:r>
          </a:p>
          <a:p>
            <a:r>
              <a:rPr lang="en-US" sz="1600" dirty="0" err="1"/>
              <a:t>Jeckeycammp</a:t>
            </a:r>
            <a:r>
              <a:rPr lang="en-US" sz="1600" dirty="0"/>
              <a:t> Run Road (Precinct 22)</a:t>
            </a:r>
          </a:p>
          <a:p>
            <a:r>
              <a:rPr lang="en-US" sz="1600" dirty="0"/>
              <a:t>Israel Fork Road (Precinct 22)</a:t>
            </a:r>
          </a:p>
          <a:p>
            <a:r>
              <a:rPr lang="en-US" sz="1600" dirty="0"/>
              <a:t>Rock Run Road (Precinct 22)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619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27162-3689-6C75-17F8-AA067123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153"/>
            <a:ext cx="12192000" cy="6280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6C25BE-AEC8-1C11-4AAA-EA667353137C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6-9-14 Boundary, Magisterial Maple-Beech Boundary (Overview)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882" y="4856733"/>
            <a:ext cx="3003935" cy="18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78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83A8-A307-757E-36DE-0C522EBC9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400"/>
            <a:ext cx="12192000" cy="6545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FCA60-8840-5A12-D2AE-72BB13F77331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6-9 Boundary, Magisterial Maple-Beech Boundary (West View)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841" y="767619"/>
            <a:ext cx="3685537" cy="22221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1694" y="1694034"/>
            <a:ext cx="312676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All of Morgan </a:t>
            </a:r>
            <a:r>
              <a:rPr lang="en-US" sz="1600" dirty="0"/>
              <a:t>Run Road (Precinct 9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355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4CE9D-5F36-CB64-C32A-430FC33A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815" y="826108"/>
            <a:ext cx="5532295" cy="5864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DODDRIDGE TAX AND MAGISTERIAL DISTRICTS IN 1970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BBBF1-4FA3-A3A7-0F09-A5E5F4B4FC52}"/>
              </a:ext>
            </a:extLst>
          </p:cNvPr>
          <p:cNvSpPr txBox="1"/>
          <p:nvPr/>
        </p:nvSpPr>
        <p:spPr>
          <a:xfrm>
            <a:off x="6840416" y="1995853"/>
            <a:ext cx="8000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Beech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8252C-97EE-DD26-1771-B0DBFCB82F47}"/>
              </a:ext>
            </a:extLst>
          </p:cNvPr>
          <p:cNvSpPr txBox="1"/>
          <p:nvPr/>
        </p:nvSpPr>
        <p:spPr>
          <a:xfrm>
            <a:off x="6285035" y="3165598"/>
            <a:ext cx="8000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Beech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C7CB1-F827-7042-5AA1-F6533ABCAEA1}"/>
              </a:ext>
            </a:extLst>
          </p:cNvPr>
          <p:cNvSpPr txBox="1"/>
          <p:nvPr/>
        </p:nvSpPr>
        <p:spPr>
          <a:xfrm>
            <a:off x="5484936" y="2365185"/>
            <a:ext cx="8000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40A66-DF99-9B70-4637-4C400FAF3DBF}"/>
              </a:ext>
            </a:extLst>
          </p:cNvPr>
          <p:cNvSpPr txBox="1"/>
          <p:nvPr/>
        </p:nvSpPr>
        <p:spPr>
          <a:xfrm>
            <a:off x="3324820" y="3429000"/>
            <a:ext cx="8000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CAF2FA-2574-72D4-6247-38A7CD411710}"/>
              </a:ext>
            </a:extLst>
          </p:cNvPr>
          <p:cNvSpPr txBox="1"/>
          <p:nvPr/>
        </p:nvSpPr>
        <p:spPr>
          <a:xfrm>
            <a:off x="5542086" y="4897927"/>
            <a:ext cx="8000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Oak</a:t>
            </a:r>
          </a:p>
        </p:txBody>
      </p:sp>
    </p:spTree>
    <p:extLst>
      <p:ext uri="{BB962C8B-B14F-4D97-AF65-F5344CB8AC3E}">
        <p14:creationId xmlns:p14="http://schemas.microsoft.com/office/powerpoint/2010/main" val="2242662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CFBCC-3023-87A2-965E-03ADAB73A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" y="564316"/>
            <a:ext cx="12186682" cy="6177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652B1-0365-4A90-1C20-8AE1B8C045F0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6-9-14 Boundary, Magisterial Maple-Beech Boundary (East View)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47" y="5228664"/>
            <a:ext cx="2441851" cy="1472293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9697091" y="2792858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3145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8652B1-0365-4A90-1C20-8AE1B8C045F0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6-9-13-14 Intersection, </a:t>
            </a:r>
            <a:r>
              <a:rPr lang="en-US" sz="2800" b="1" dirty="0">
                <a:solidFill>
                  <a:schemeClr val="bg1"/>
                </a:solidFill>
              </a:rPr>
              <a:t>Magisterial Maple-Beech </a:t>
            </a:r>
            <a:r>
              <a:rPr lang="en-US" sz="2800" b="1" dirty="0" smtClean="0">
                <a:solidFill>
                  <a:schemeClr val="bg1"/>
                </a:solidFill>
              </a:rPr>
              <a:t>Boundary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AAD11-B1FD-0FDC-598A-51E7EB1D3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025" y="737652"/>
            <a:ext cx="7638735" cy="60388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7" y="1732587"/>
            <a:ext cx="3152882" cy="3472431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8433370" y="3468802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1656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44" y="49333"/>
            <a:ext cx="9935111" cy="68812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F1029-10C2-743B-38AC-A91438B20A30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</a:t>
            </a:r>
            <a:r>
              <a:rPr lang="en-US" sz="2800" b="1" dirty="0" smtClean="0">
                <a:solidFill>
                  <a:schemeClr val="bg1"/>
                </a:solidFill>
              </a:rPr>
              <a:t>20-22-17 Boundary, Magisterial District Maple-Pine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1941"/>
          <a:stretch/>
        </p:blipFill>
        <p:spPr>
          <a:xfrm>
            <a:off x="1539540" y="4589295"/>
            <a:ext cx="2629484" cy="20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89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Precincts 9-17-10 Boundary; Magisterial Beech-Oak Boundary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6" y="1191167"/>
            <a:ext cx="12058436" cy="4870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242" y="4356654"/>
            <a:ext cx="4131143" cy="2501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390" y="5093970"/>
            <a:ext cx="3944222" cy="1764030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>
            <a:off x="3111356" y="2578229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2227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2B8700-F83A-2B70-69A4-378631C23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86" t="-1789" r="1211" b="1789"/>
          <a:stretch/>
        </p:blipFill>
        <p:spPr>
          <a:xfrm>
            <a:off x="7188740" y="583660"/>
            <a:ext cx="4721664" cy="6038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-133564"/>
            <a:ext cx="12192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10-17 Boundary (North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3D37D-3E33-0834-2C4C-C85F18F06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6" y="583660"/>
            <a:ext cx="6197025" cy="6252604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1775716" y="4282611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5205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2B8700-F83A-2B70-69A4-378631C23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86" t="-1789" r="1211" b="1789"/>
          <a:stretch/>
        </p:blipFill>
        <p:spPr>
          <a:xfrm>
            <a:off x="6712085" y="606009"/>
            <a:ext cx="4721664" cy="6038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10-17 Boundary (South) (Tax District Boundary)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C30BC-EC90-5C7F-1D90-BEA0ED13B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77" y="690664"/>
            <a:ext cx="5194226" cy="5954195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1910993" y="3801438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9075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9C06A7-F825-6265-7679-4606FDEFF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2" y="543739"/>
            <a:ext cx="7071632" cy="6274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B8700-F83A-2B70-69A4-378631C23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86" t="-1789" r="1211" b="1789"/>
          <a:stretch/>
        </p:blipFill>
        <p:spPr>
          <a:xfrm>
            <a:off x="7188740" y="583660"/>
            <a:ext cx="4721664" cy="6038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10-17 Boundary (Central) (North of Route 50)</a:t>
            </a:r>
          </a:p>
        </p:txBody>
      </p:sp>
      <p:sp>
        <p:nvSpPr>
          <p:cNvPr id="5" name="Explosion 1 4"/>
          <p:cNvSpPr/>
          <p:nvPr/>
        </p:nvSpPr>
        <p:spPr>
          <a:xfrm>
            <a:off x="1643864" y="2250040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8185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Precincts 4-18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3" y="717072"/>
            <a:ext cx="4062412" cy="6048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717072"/>
            <a:ext cx="6105525" cy="6040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0309" r="41181"/>
          <a:stretch/>
        </p:blipFill>
        <p:spPr>
          <a:xfrm>
            <a:off x="169916" y="717072"/>
            <a:ext cx="1781457" cy="1721328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3205536" y="2250040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  <p:sp>
        <p:nvSpPr>
          <p:cNvPr id="8" name="Explosion 1 7"/>
          <p:cNvSpPr/>
          <p:nvPr/>
        </p:nvSpPr>
        <p:spPr>
          <a:xfrm>
            <a:off x="8597756" y="3059986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5303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Precincts 4-17 (East View)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0" y="672341"/>
            <a:ext cx="10615140" cy="6080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688" y="771524"/>
            <a:ext cx="2735760" cy="1733551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2946970" y="3902467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Bdry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7098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Precincts 4-17 (West View)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208"/>
            <a:ext cx="12352793" cy="5744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3" y="4562474"/>
            <a:ext cx="2735760" cy="1733551"/>
          </a:xfrm>
          <a:prstGeom prst="rect">
            <a:avLst/>
          </a:prstGeom>
        </p:spPr>
      </p:pic>
      <p:sp>
        <p:nvSpPr>
          <p:cNvPr id="4" name="Explosion 1 3"/>
          <p:cNvSpPr/>
          <p:nvPr/>
        </p:nvSpPr>
        <p:spPr>
          <a:xfrm>
            <a:off x="7767262" y="1191802"/>
            <a:ext cx="1273995" cy="129454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Topo Bdry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50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9B7A8-1138-A31B-4A0C-EAC0ADD58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822"/>
            <a:ext cx="12192000" cy="6525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2C6FF-7C28-93F7-7147-2583D197C8EB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13-14 Boundary (Overview)</a:t>
            </a:r>
          </a:p>
        </p:txBody>
      </p:sp>
      <p:sp>
        <p:nvSpPr>
          <p:cNvPr id="5" name="Explosion 1 4"/>
          <p:cNvSpPr/>
          <p:nvPr/>
        </p:nvSpPr>
        <p:spPr>
          <a:xfrm>
            <a:off x="8340903" y="2496847"/>
            <a:ext cx="1676400" cy="10985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Topo Ridgeline</a:t>
            </a:r>
            <a:endParaRPr lang="en-US" sz="1200" dirty="0"/>
          </a:p>
        </p:txBody>
      </p:sp>
      <p:sp>
        <p:nvSpPr>
          <p:cNvPr id="7" name="Explosion 1 6"/>
          <p:cNvSpPr/>
          <p:nvPr/>
        </p:nvSpPr>
        <p:spPr>
          <a:xfrm>
            <a:off x="1938391" y="4775997"/>
            <a:ext cx="1676400" cy="10985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Topo Ridgeline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431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B44EA-145B-1CDD-99F2-E214F2A4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4" y="622810"/>
            <a:ext cx="12192000" cy="6049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661987-F336-8927-E54B-C59B3A18B501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13-14 Boundary (North View)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082"/>
          <a:stretch/>
        </p:blipFill>
        <p:spPr>
          <a:xfrm>
            <a:off x="8654535" y="4800406"/>
            <a:ext cx="1794283" cy="1662039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5895654" y="2167848"/>
            <a:ext cx="1676400" cy="10985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Topo Ridgeline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0253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81071F-AFDA-ADD4-3AC6-3036ABBA0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323" y="523220"/>
            <a:ext cx="7691453" cy="6159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80576D-69F7-847A-23D4-8329BF86EB98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13-14 Boundary (Crossing at Route 23)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93" y="814282"/>
            <a:ext cx="3338937" cy="2966609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9366394" y="2165952"/>
            <a:ext cx="1676400" cy="10985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Topo Ridgeline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3566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411" y="814282"/>
            <a:ext cx="6700890" cy="5975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80576D-69F7-847A-23D4-8329BF86EB98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13-14 Boundary (Crossing at Route 23)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93" y="814282"/>
            <a:ext cx="3338937" cy="2966609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2103871" y="4898878"/>
            <a:ext cx="1676400" cy="10985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Topo Ridgeline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634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7E5B1-8C9D-5F03-B02D-585F87830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052" y="523220"/>
            <a:ext cx="7809387" cy="6429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7B0D9-F9E1-4A1E-D95F-D581DF0DA04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13-14 Boundary (South View)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28" y="1132780"/>
            <a:ext cx="3338937" cy="2966609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4642206" y="4940156"/>
            <a:ext cx="1809965" cy="1727771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Topo Pipeline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5069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97AB0-118B-FB02-7EBC-AB708FA33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555" y="895940"/>
            <a:ext cx="7722162" cy="5354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EDF294-C92F-7704-1155-601DEF27BA01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Precinct 6 Beech District needs to be consolidated with Precinct 13</a:t>
            </a:r>
          </a:p>
        </p:txBody>
      </p:sp>
    </p:spTree>
    <p:extLst>
      <p:ext uri="{BB962C8B-B14F-4D97-AF65-F5344CB8AC3E}">
        <p14:creationId xmlns:p14="http://schemas.microsoft.com/office/powerpoint/2010/main" val="62549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6B45F-B3F9-EE3C-4E30-12DDA9116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651349"/>
            <a:ext cx="10506075" cy="5905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6DEBF7-EC33-5E8C-B644-19290A61F31F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Improve Spatial Accuracy of Beech-Maple Magisterial Districts</a:t>
            </a:r>
          </a:p>
        </p:txBody>
      </p:sp>
    </p:spTree>
    <p:extLst>
      <p:ext uri="{BB962C8B-B14F-4D97-AF65-F5344CB8AC3E}">
        <p14:creationId xmlns:p14="http://schemas.microsoft.com/office/powerpoint/2010/main" val="2189963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368</Words>
  <Application>Microsoft Office PowerPoint</Application>
  <PresentationFormat>Widescreen</PresentationFormat>
  <Paragraphs>64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DODDRIDGE COUNTY Election District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28</cp:revision>
  <dcterms:created xsi:type="dcterms:W3CDTF">2023-10-01T02:02:10Z</dcterms:created>
  <dcterms:modified xsi:type="dcterms:W3CDTF">2023-10-02T22:44:19Z</dcterms:modified>
</cp:coreProperties>
</file>