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C701-6735-486F-AAE3-0FBD9D3B148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EE7C-CA23-4083-9791-7EAB525A8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6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C701-6735-486F-AAE3-0FBD9D3B148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EE7C-CA23-4083-9791-7EAB525A8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8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C701-6735-486F-AAE3-0FBD9D3B148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EE7C-CA23-4083-9791-7EAB525A8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8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C701-6735-486F-AAE3-0FBD9D3B148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EE7C-CA23-4083-9791-7EAB525A8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65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C701-6735-486F-AAE3-0FBD9D3B148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EE7C-CA23-4083-9791-7EAB525A8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2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C701-6735-486F-AAE3-0FBD9D3B148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EE7C-CA23-4083-9791-7EAB525A8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6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C701-6735-486F-AAE3-0FBD9D3B148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EE7C-CA23-4083-9791-7EAB525A8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0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C701-6735-486F-AAE3-0FBD9D3B148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EE7C-CA23-4083-9791-7EAB525A8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0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C701-6735-486F-AAE3-0FBD9D3B148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EE7C-CA23-4083-9791-7EAB525A8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30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C701-6735-486F-AAE3-0FBD9D3B148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EE7C-CA23-4083-9791-7EAB525A8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C701-6735-486F-AAE3-0FBD9D3B148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EE7C-CA23-4083-9791-7EAB525A8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6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BC701-6735-486F-AAE3-0FBD9D3B148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4EE7C-CA23-4083-9791-7EAB525A8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7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29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848E3C4-B6B9-EBD9-847B-D43595230F26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NEW MARTINSVILLE:  Precincts 1-3 </a:t>
            </a:r>
            <a:r>
              <a:rPr lang="en-US" sz="2800" b="1" dirty="0" err="1" smtClean="0">
                <a:solidFill>
                  <a:schemeClr val="bg1"/>
                </a:solidFill>
              </a:rPr>
              <a:t>Bdrys</a:t>
            </a:r>
            <a:r>
              <a:rPr lang="en-US" sz="2800" b="1" dirty="0" smtClean="0">
                <a:solidFill>
                  <a:schemeClr val="bg1"/>
                </a:solidFill>
              </a:rPr>
              <a:t> (City Ward Map)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Speech Bubble: Rectangle 8">
            <a:extLst>
              <a:ext uri="{FF2B5EF4-FFF2-40B4-BE49-F238E27FC236}">
                <a16:creationId xmlns:a16="http://schemas.microsoft.com/office/drawing/2014/main" id="{4B0C24B9-E22A-6B22-9518-2AAB933A7D90}"/>
              </a:ext>
            </a:extLst>
          </p:cNvPr>
          <p:cNvSpPr/>
          <p:nvPr/>
        </p:nvSpPr>
        <p:spPr>
          <a:xfrm>
            <a:off x="9904754" y="841248"/>
            <a:ext cx="977705" cy="441649"/>
          </a:xfrm>
          <a:prstGeom prst="wedgeRectCallout">
            <a:avLst>
              <a:gd name="adj1" fmla="val 160357"/>
              <a:gd name="adj2" fmla="val -57957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North Bend Rail Trail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3" y="706538"/>
            <a:ext cx="10526329" cy="58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7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848E3C4-B6B9-EBD9-847B-D43595230F26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 Precincts </a:t>
            </a:r>
            <a:r>
              <a:rPr lang="en-US" sz="2800" b="1" dirty="0" smtClean="0">
                <a:solidFill>
                  <a:schemeClr val="bg1"/>
                </a:solidFill>
              </a:rPr>
              <a:t>42-48 Bdry (Wards 4-5 Bdry)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534" y="1600925"/>
            <a:ext cx="2507643" cy="2532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12" y="1062072"/>
            <a:ext cx="11425065" cy="5368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3104" y="4562375"/>
            <a:ext cx="94327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Ward 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4325" y="1961949"/>
            <a:ext cx="94327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Ward 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1273" y="607005"/>
            <a:ext cx="2672163" cy="2709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775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4" y="841248"/>
            <a:ext cx="11913701" cy="53477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48E3C4-B6B9-EBD9-847B-D43595230F26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 Precincts </a:t>
            </a:r>
            <a:r>
              <a:rPr lang="en-US" sz="2800" b="1" dirty="0" smtClean="0">
                <a:solidFill>
                  <a:schemeClr val="bg1"/>
                </a:solidFill>
              </a:rPr>
              <a:t>42-48 Bdry (Wards 4-5 Bdry) (Albert St. Structures – Precinct 42)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Speech Bubble: Rectangle 8">
            <a:extLst>
              <a:ext uri="{FF2B5EF4-FFF2-40B4-BE49-F238E27FC236}">
                <a16:creationId xmlns:a16="http://schemas.microsoft.com/office/drawing/2014/main" id="{4B0C24B9-E22A-6B22-9518-2AAB933A7D90}"/>
              </a:ext>
            </a:extLst>
          </p:cNvPr>
          <p:cNvSpPr/>
          <p:nvPr/>
        </p:nvSpPr>
        <p:spPr>
          <a:xfrm>
            <a:off x="1876926" y="600776"/>
            <a:ext cx="3060834" cy="515756"/>
          </a:xfrm>
          <a:prstGeom prst="wedgeRectCallout">
            <a:avLst>
              <a:gd name="adj1" fmla="val 48939"/>
              <a:gd name="adj2" fmla="val 390770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Albert Street E-911 structures in Precinct 42.  Follow parcel boundaries.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60910" y="5207267"/>
            <a:ext cx="94327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Ward 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3428" y="3043666"/>
            <a:ext cx="94327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Ward 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770" y="805258"/>
            <a:ext cx="2672163" cy="2709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1166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" y="986010"/>
            <a:ext cx="12148211" cy="51260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48E3C4-B6B9-EBD9-847B-D43595230F26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 Precincts </a:t>
            </a:r>
            <a:r>
              <a:rPr lang="en-US" sz="2800" b="1" dirty="0" smtClean="0">
                <a:solidFill>
                  <a:schemeClr val="bg1"/>
                </a:solidFill>
              </a:rPr>
              <a:t>42-48 Bdry (Wards 4-5 Bdry) (Follow Parcel Boundaries)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Speech Bubble: Rectangle 8">
            <a:extLst>
              <a:ext uri="{FF2B5EF4-FFF2-40B4-BE49-F238E27FC236}">
                <a16:creationId xmlns:a16="http://schemas.microsoft.com/office/drawing/2014/main" id="{4B0C24B9-E22A-6B22-9518-2AAB933A7D90}"/>
              </a:ext>
            </a:extLst>
          </p:cNvPr>
          <p:cNvSpPr/>
          <p:nvPr/>
        </p:nvSpPr>
        <p:spPr>
          <a:xfrm>
            <a:off x="7252591" y="4999521"/>
            <a:ext cx="1973179" cy="303999"/>
          </a:xfrm>
          <a:prstGeom prst="wedgeRectCallout">
            <a:avLst>
              <a:gd name="adj1" fmla="val 80588"/>
              <a:gd name="adj2" fmla="val -123579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Follow parcel boundaries</a:t>
            </a:r>
            <a:endParaRPr lang="en-US" sz="1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770" y="805258"/>
            <a:ext cx="2672163" cy="2709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Speech Bubble: Rectangle 8">
            <a:extLst>
              <a:ext uri="{FF2B5EF4-FFF2-40B4-BE49-F238E27FC236}">
                <a16:creationId xmlns:a16="http://schemas.microsoft.com/office/drawing/2014/main" id="{4B0C24B9-E22A-6B22-9518-2AAB933A7D90}"/>
              </a:ext>
            </a:extLst>
          </p:cNvPr>
          <p:cNvSpPr/>
          <p:nvPr/>
        </p:nvSpPr>
        <p:spPr>
          <a:xfrm>
            <a:off x="5666851" y="3515146"/>
            <a:ext cx="1973179" cy="303999"/>
          </a:xfrm>
          <a:prstGeom prst="wedgeRectCallout">
            <a:avLst>
              <a:gd name="adj1" fmla="val 64979"/>
              <a:gd name="adj2" fmla="val -161573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Follow parcel boundaries</a:t>
            </a:r>
            <a:endParaRPr lang="en-US" sz="1200" b="1" dirty="0"/>
          </a:p>
        </p:txBody>
      </p:sp>
      <p:sp>
        <p:nvSpPr>
          <p:cNvPr id="13" name="Speech Bubble: Rectangle 8">
            <a:extLst>
              <a:ext uri="{FF2B5EF4-FFF2-40B4-BE49-F238E27FC236}">
                <a16:creationId xmlns:a16="http://schemas.microsoft.com/office/drawing/2014/main" id="{4B0C24B9-E22A-6B22-9518-2AAB933A7D90}"/>
              </a:ext>
            </a:extLst>
          </p:cNvPr>
          <p:cNvSpPr/>
          <p:nvPr/>
        </p:nvSpPr>
        <p:spPr>
          <a:xfrm>
            <a:off x="611984" y="2907150"/>
            <a:ext cx="1973179" cy="303999"/>
          </a:xfrm>
          <a:prstGeom prst="wedgeRectCallout">
            <a:avLst>
              <a:gd name="adj1" fmla="val 64979"/>
              <a:gd name="adj2" fmla="val -161573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Follow parcel boundaries</a:t>
            </a:r>
            <a:endParaRPr lang="en-US" sz="1200" b="1" dirty="0"/>
          </a:p>
        </p:txBody>
      </p:sp>
      <p:sp>
        <p:nvSpPr>
          <p:cNvPr id="14" name="Speech Bubble: Rectangle 8">
            <a:extLst>
              <a:ext uri="{FF2B5EF4-FFF2-40B4-BE49-F238E27FC236}">
                <a16:creationId xmlns:a16="http://schemas.microsoft.com/office/drawing/2014/main" id="{4B0C24B9-E22A-6B22-9518-2AAB933A7D90}"/>
              </a:ext>
            </a:extLst>
          </p:cNvPr>
          <p:cNvSpPr/>
          <p:nvPr/>
        </p:nvSpPr>
        <p:spPr>
          <a:xfrm>
            <a:off x="2508163" y="703972"/>
            <a:ext cx="1973179" cy="303999"/>
          </a:xfrm>
          <a:prstGeom prst="wedgeRectCallout">
            <a:avLst>
              <a:gd name="adj1" fmla="val 34735"/>
              <a:gd name="adj2" fmla="val 386183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Follow parcel boundaries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01000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848E3C4-B6B9-EBD9-847B-D43595230F26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NEW MARTINSVILLE:   Precincts 33-42 Bdry (Wards 3-4 Bdry)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290512"/>
            <a:ext cx="11791950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85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96" y="454115"/>
            <a:ext cx="10739576" cy="65440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48E3C4-B6B9-EBD9-847B-D43595230F26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 Precincts </a:t>
            </a:r>
            <a:r>
              <a:rPr lang="en-US" sz="2800" b="1" dirty="0" smtClean="0">
                <a:solidFill>
                  <a:schemeClr val="bg1"/>
                </a:solidFill>
              </a:rPr>
              <a:t>33-42 Bdry (Wards 3-4 Bdry)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Speech Bubble: Rectangle 8">
            <a:extLst>
              <a:ext uri="{FF2B5EF4-FFF2-40B4-BE49-F238E27FC236}">
                <a16:creationId xmlns:a16="http://schemas.microsoft.com/office/drawing/2014/main" id="{4B0C24B9-E22A-6B22-9518-2AAB933A7D90}"/>
              </a:ext>
            </a:extLst>
          </p:cNvPr>
          <p:cNvSpPr/>
          <p:nvPr/>
        </p:nvSpPr>
        <p:spPr>
          <a:xfrm>
            <a:off x="7722672" y="2419191"/>
            <a:ext cx="2124246" cy="198881"/>
          </a:xfrm>
          <a:prstGeom prst="wedgeRectCallout">
            <a:avLst>
              <a:gd name="adj1" fmla="val -104681"/>
              <a:gd name="adj2" fmla="val 138594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Extend from Long Street west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57086" y="6203431"/>
            <a:ext cx="94327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Ward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0106" y="1092953"/>
            <a:ext cx="94327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Ward 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58502" y="6203431"/>
            <a:ext cx="94327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Ward 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13" y="714798"/>
            <a:ext cx="2302230" cy="34087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9764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50" y="707030"/>
            <a:ext cx="9955982" cy="60718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48E3C4-B6B9-EBD9-847B-D43595230F26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Precincts 33-42 Bdry (Wards 3-4 Bdry)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Speech Bubble: Rectangle 8">
            <a:extLst>
              <a:ext uri="{FF2B5EF4-FFF2-40B4-BE49-F238E27FC236}">
                <a16:creationId xmlns:a16="http://schemas.microsoft.com/office/drawing/2014/main" id="{4B0C24B9-E22A-6B22-9518-2AAB933A7D90}"/>
              </a:ext>
            </a:extLst>
          </p:cNvPr>
          <p:cNvSpPr/>
          <p:nvPr/>
        </p:nvSpPr>
        <p:spPr>
          <a:xfrm>
            <a:off x="1790298" y="1994152"/>
            <a:ext cx="2052037" cy="304759"/>
          </a:xfrm>
          <a:prstGeom prst="wedgeRectCallout">
            <a:avLst>
              <a:gd name="adj1" fmla="val 86326"/>
              <a:gd name="adj2" fmla="val 346857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Extend from Long Street west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5011" y="3373603"/>
            <a:ext cx="94327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Ward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011" y="1901475"/>
            <a:ext cx="94327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Ward 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5129" y="4043089"/>
            <a:ext cx="94327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Ward 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4551" y="2270807"/>
            <a:ext cx="2177580" cy="3224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3953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50" y="590597"/>
            <a:ext cx="8286750" cy="6057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48E3C4-B6B9-EBD9-847B-D43595230F26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Precincts 36-50 Bdry (Ward 1).  Create New Precinct 36A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Speech Bubble: Rectangle 8">
            <a:extLst>
              <a:ext uri="{FF2B5EF4-FFF2-40B4-BE49-F238E27FC236}">
                <a16:creationId xmlns:a16="http://schemas.microsoft.com/office/drawing/2014/main" id="{4B0C24B9-E22A-6B22-9518-2AAB933A7D90}"/>
              </a:ext>
            </a:extLst>
          </p:cNvPr>
          <p:cNvSpPr/>
          <p:nvPr/>
        </p:nvSpPr>
        <p:spPr>
          <a:xfrm>
            <a:off x="1263284" y="6095090"/>
            <a:ext cx="3503597" cy="484080"/>
          </a:xfrm>
          <a:prstGeom prst="wedgeRectCallout">
            <a:avLst>
              <a:gd name="adj1" fmla="val 1386"/>
              <a:gd name="adj2" fmla="val -223117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Create new Precinct 36A for area sandwiched between  WV House Line and Magisterial District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28287" y="1061209"/>
            <a:ext cx="94327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Ward 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1" y="523220"/>
            <a:ext cx="4889032" cy="6239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Speech Bubble: Rectangle 8">
            <a:extLst>
              <a:ext uri="{FF2B5EF4-FFF2-40B4-BE49-F238E27FC236}">
                <a16:creationId xmlns:a16="http://schemas.microsoft.com/office/drawing/2014/main" id="{4B0C24B9-E22A-6B22-9518-2AAB933A7D90}"/>
              </a:ext>
            </a:extLst>
          </p:cNvPr>
          <p:cNvSpPr/>
          <p:nvPr/>
        </p:nvSpPr>
        <p:spPr>
          <a:xfrm>
            <a:off x="7786236" y="6231794"/>
            <a:ext cx="3503597" cy="484080"/>
          </a:xfrm>
          <a:prstGeom prst="wedgeRectCallout">
            <a:avLst>
              <a:gd name="adj1" fmla="val -29383"/>
              <a:gd name="adj2" fmla="val -95862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Move Precinct 36A and Magisterial Boundaries to Tax Parcel Boundaries for Pike Street &amp; Almond Dr.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339019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186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 Donaldson</dc:creator>
  <cp:lastModifiedBy>Kurt Donaldson</cp:lastModifiedBy>
  <cp:revision>11</cp:revision>
  <dcterms:created xsi:type="dcterms:W3CDTF">2023-10-23T17:48:50Z</dcterms:created>
  <dcterms:modified xsi:type="dcterms:W3CDTF">2023-10-24T16:06:12Z</dcterms:modified>
</cp:coreProperties>
</file>