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9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E8AE-9500-4C52-B3F3-7E03B9E50A0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E994-27D3-4868-9858-1240D042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wv.gov/SV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Webster </a:t>
            </a:r>
            <a:r>
              <a:rPr lang="en-US" dirty="0"/>
              <a:t>COUNTY: Election District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3"/>
            <a:ext cx="12191999" cy="5532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Geo-SVRS Voter Match:</a:t>
            </a:r>
            <a:r>
              <a:rPr lang="en-US" dirty="0"/>
              <a:t>  </a:t>
            </a:r>
            <a:r>
              <a:rPr lang="en-US" sz="2400" dirty="0"/>
              <a:t>Ensure </a:t>
            </a:r>
            <a:r>
              <a:rPr lang="en-US" sz="2400" b="1" dirty="0"/>
              <a:t>Voter Registration Site Points </a:t>
            </a:r>
            <a:r>
              <a:rPr lang="en-US" sz="2400" dirty="0"/>
              <a:t>are assigned to the correct geographic precinct.  Refer to mismatch spreadsheet or red dots on G-SVRS Tool (</a:t>
            </a:r>
            <a:r>
              <a:rPr lang="en-US" sz="2400" dirty="0">
                <a:hlinkClick r:id="rId2"/>
              </a:rPr>
              <a:t>www.mapwv.gov/SVRS</a:t>
            </a:r>
            <a:r>
              <a:rPr lang="en-US" sz="2400" dirty="0"/>
              <a:t>).  Consult with E-911 office about </a:t>
            </a:r>
            <a:r>
              <a:rPr lang="en-US" sz="2400" b="1" dirty="0"/>
              <a:t>invalid addresses </a:t>
            </a:r>
            <a:r>
              <a:rPr lang="en-US" sz="2400" dirty="0"/>
              <a:t>or </a:t>
            </a:r>
            <a:r>
              <a:rPr lang="en-US" sz="2400" b="1" dirty="0"/>
              <a:t>spatially inaccurate addresses</a:t>
            </a:r>
            <a:r>
              <a:rPr lang="en-US" sz="2400" dirty="0"/>
              <a:t> that cannot be mapped to the building footprint (less accurate street address match).</a:t>
            </a:r>
          </a:p>
          <a:p>
            <a:r>
              <a:rPr lang="en-US" u="sng" dirty="0"/>
              <a:t>Precinct Boundary Definition Factors: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E-911 Addresses &amp; Road Centerlines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All addresses of smaller roads or roads in hollows/narrow valleys should be in a single voting precinct to minimize multiple road segment definitions in the SVRS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Street Geocodes:  Geocode matches to street ranges are problematic for road precinct boundaries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Incorporated Place Boundaries </a:t>
            </a:r>
            <a:r>
              <a:rPr lang="en-US" dirty="0"/>
              <a:t>should be accurate and match precinct boundaries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Topographic Ridge Boundaries</a:t>
            </a:r>
            <a:r>
              <a:rPr lang="en-US" dirty="0"/>
              <a:t>.  In rural counties, typically tax district and historical magisterial district line boundaries follow topographic ridgelines.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Proximity to Polling Sites</a:t>
            </a:r>
            <a:r>
              <a:rPr lang="en-US" dirty="0"/>
              <a:t>.  Voter point travel time/distance to polling site of precinct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Census Blocks.  </a:t>
            </a:r>
            <a:r>
              <a:rPr lang="en-US" dirty="0"/>
              <a:t>Follow existing census block edge boundaries if exist</a:t>
            </a:r>
          </a:p>
          <a:p>
            <a:r>
              <a:rPr lang="en-US" u="sng" dirty="0"/>
              <a:t>Voting Precinct Boundary Alignment Issues/No Gaps:</a:t>
            </a:r>
          </a:p>
          <a:p>
            <a:pPr lvl="1"/>
            <a:r>
              <a:rPr lang="en-US" dirty="0"/>
              <a:t>Precinct boundaries should align coincidentally with </a:t>
            </a:r>
            <a:r>
              <a:rPr lang="en-US" b="1" dirty="0"/>
              <a:t>USGS 1:24,000-scale county boundary </a:t>
            </a:r>
            <a:r>
              <a:rPr lang="en-US" dirty="0"/>
              <a:t>– not the less accurate Census boundary </a:t>
            </a:r>
          </a:p>
          <a:p>
            <a:pPr lvl="1"/>
            <a:r>
              <a:rPr lang="en-US" dirty="0"/>
              <a:t>Precinct boundaries should align coincidentally with </a:t>
            </a:r>
            <a:r>
              <a:rPr lang="en-US" b="1" dirty="0"/>
              <a:t>magisterial district lines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15-22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6" y="1130030"/>
            <a:ext cx="9877425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60" y="2616828"/>
            <a:ext cx="2921540" cy="3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24-27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4" y="1081797"/>
            <a:ext cx="8600884" cy="5455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012" y="1623404"/>
            <a:ext cx="34575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75" y="965267"/>
            <a:ext cx="4505325" cy="5591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Precincts </a:t>
            </a:r>
            <a:r>
              <a:rPr lang="en-US" sz="2800" b="1" dirty="0" smtClean="0">
                <a:solidFill>
                  <a:schemeClr val="bg1"/>
                </a:solidFill>
              </a:rPr>
              <a:t>15-21-22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2" y="778211"/>
            <a:ext cx="7864355" cy="57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3-23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0" y="860492"/>
            <a:ext cx="7077075" cy="569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086" y="1619858"/>
            <a:ext cx="40481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3-23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10749066" cy="6178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126" y="523220"/>
            <a:ext cx="2627880" cy="3989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09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5-27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0" y="623076"/>
            <a:ext cx="10610850" cy="553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927" y="3770716"/>
            <a:ext cx="3039248" cy="28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24-27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0" y="898491"/>
            <a:ext cx="8573722" cy="500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976" y="2493016"/>
            <a:ext cx="36385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15-21-18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731" y="523220"/>
            <a:ext cx="10334625" cy="569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241" y="3028806"/>
            <a:ext cx="2946874" cy="33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15-21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619125"/>
            <a:ext cx="11687175" cy="561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99" y="3116355"/>
            <a:ext cx="2496768" cy="28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Precincts 15-22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6" y="604331"/>
            <a:ext cx="9591675" cy="605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23" y="3064300"/>
            <a:ext cx="2921540" cy="3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241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Office Theme</vt:lpstr>
      <vt:lpstr>Webster COUNTY: Election District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10</cp:revision>
  <dcterms:created xsi:type="dcterms:W3CDTF">2023-10-18T18:03:29Z</dcterms:created>
  <dcterms:modified xsi:type="dcterms:W3CDTF">2023-10-19T18:01:09Z</dcterms:modified>
</cp:coreProperties>
</file>