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7" r:id="rId5"/>
    <p:sldId id="259" r:id="rId6"/>
    <p:sldId id="261" r:id="rId7"/>
    <p:sldId id="260" r:id="rId8"/>
    <p:sldId id="264" r:id="rId9"/>
    <p:sldId id="267" r:id="rId10"/>
    <p:sldId id="265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66050D-4D18-4E63-8DCC-52EE1EA2F8A5}" v="25" dt="2023-01-30T20:50:39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Schindling" userId="b66851809d24ae02" providerId="LiveId" clId="{D966050D-4D18-4E63-8DCC-52EE1EA2F8A5}"/>
    <pc:docChg chg="undo custSel addSld delSld modSld sldOrd">
      <pc:chgData name="Jim Schindling" userId="b66851809d24ae02" providerId="LiveId" clId="{D966050D-4D18-4E63-8DCC-52EE1EA2F8A5}" dt="2023-01-30T21:25:08.873" v="6771" actId="20577"/>
      <pc:docMkLst>
        <pc:docMk/>
      </pc:docMkLst>
      <pc:sldChg chg="addSp modSp mod">
        <pc:chgData name="Jim Schindling" userId="b66851809d24ae02" providerId="LiveId" clId="{D966050D-4D18-4E63-8DCC-52EE1EA2F8A5}" dt="2023-01-30T20:08:36.855" v="6406" actId="20577"/>
        <pc:sldMkLst>
          <pc:docMk/>
          <pc:sldMk cId="3756755312" sldId="256"/>
        </pc:sldMkLst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20" creationId="{6D09811B-BB33-6AFE-8A6F-42EDD4AA1F80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22" creationId="{FF81DFFC-94C4-4E4A-F175-A4FCC848F297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23" creationId="{E7E0B757-F659-BA35-3AC9-52C32332D0BE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24" creationId="{ABEFC81D-9B04-5EDC-3174-0EFAF49B2F38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29" creationId="{668D6042-84A3-8650-004F-44DF8EDE8CC9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31" creationId="{E5DD09C5-B8FE-1C16-FF0F-6056F2694454}"/>
          </ac:spMkLst>
        </pc:spChg>
        <pc:spChg chg="mod">
          <ac:chgData name="Jim Schindling" userId="b66851809d24ae02" providerId="LiveId" clId="{D966050D-4D18-4E63-8DCC-52EE1EA2F8A5}" dt="2023-01-30T20:08:36.855" v="6406" actId="20577"/>
          <ac:spMkLst>
            <pc:docMk/>
            <pc:sldMk cId="3756755312" sldId="256"/>
            <ac:spMk id="32" creationId="{11A91ADB-7CED-19A0-A7E6-0A9694F771A5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33" creationId="{69FD0349-0BA6-CB64-5F46-9EF2A6DE036B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34" creationId="{7EAAF4F6-B5F0-8C82-C8AE-31EB5682DE5E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35" creationId="{9B24C5BE-917B-3B11-4FE1-CEDA588C357B}"/>
          </ac:spMkLst>
        </pc:spChg>
        <pc:spChg chg="mod">
          <ac:chgData name="Jim Schindling" userId="b66851809d24ae02" providerId="LiveId" clId="{D966050D-4D18-4E63-8DCC-52EE1EA2F8A5}" dt="2023-01-19T19:22:40.480" v="157" actId="6549"/>
          <ac:spMkLst>
            <pc:docMk/>
            <pc:sldMk cId="3756755312" sldId="256"/>
            <ac:spMk id="36" creationId="{D0C07563-9C37-A579-426A-3086CBE0DA9B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39" creationId="{49165496-B735-0193-2693-90C4E61B0584}"/>
          </ac:spMkLst>
        </pc:spChg>
        <pc:spChg chg="mod">
          <ac:chgData name="Jim Schindling" userId="b66851809d24ae02" providerId="LiveId" clId="{D966050D-4D18-4E63-8DCC-52EE1EA2F8A5}" dt="2023-01-19T20:05:01.052" v="3050" actId="20577"/>
          <ac:spMkLst>
            <pc:docMk/>
            <pc:sldMk cId="3756755312" sldId="256"/>
            <ac:spMk id="40" creationId="{3DD96054-9DD5-1698-3206-ABE30DC6B1B5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41" creationId="{0CA98303-2B8A-E830-DFD1-DA92BA79099B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42" creationId="{C2FB1FE6-C227-129D-EC08-AF1098069276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43" creationId="{7206C942-0DED-D1C1-AE2D-057A340B494D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44" creationId="{2F5B8BB2-2412-3529-EE0A-51A5D3BE0A58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45" creationId="{F681E031-A36A-9BE7-9055-5F63EA229A2C}"/>
          </ac:spMkLst>
        </pc:spChg>
        <pc:spChg chg="mod">
          <ac:chgData name="Jim Schindling" userId="b66851809d24ae02" providerId="LiveId" clId="{D966050D-4D18-4E63-8DCC-52EE1EA2F8A5}" dt="2023-01-19T19:21:37.236" v="1" actId="1076"/>
          <ac:spMkLst>
            <pc:docMk/>
            <pc:sldMk cId="3756755312" sldId="256"/>
            <ac:spMk id="46" creationId="{D4AACC43-AACD-28ED-F57B-B7F5EB5C3040}"/>
          </ac:spMkLst>
        </pc:spChg>
        <pc:spChg chg="add mod">
          <ac:chgData name="Jim Schindling" userId="b66851809d24ae02" providerId="LiveId" clId="{D966050D-4D18-4E63-8DCC-52EE1EA2F8A5}" dt="2023-01-19T19:22:55.528" v="159" actId="1076"/>
          <ac:spMkLst>
            <pc:docMk/>
            <pc:sldMk cId="3756755312" sldId="256"/>
            <ac:spMk id="47" creationId="{1890894C-82E8-DC28-2C0D-AD2211F7098F}"/>
          </ac:spMkLst>
        </pc:sp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5" creationId="{E4339FA4-10E1-1DFE-EBD0-00E138A37802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9" creationId="{F752DEA9-6380-BED6-4DE9-F0274491F117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0" creationId="{E0E0A1DE-6DA6-D599-D695-29A7ABE283D9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1" creationId="{DB71A01C-C3C7-5815-A87C-3D6040A135E2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2" creationId="{1908AD78-0BDE-69F4-4049-650296F18578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4" creationId="{F81195FC-7AFC-560B-84B6-EB939D710DBC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5" creationId="{A1C11AA8-6145-054F-135D-0D0E03EC13D7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6" creationId="{0A7F63BC-DD02-FED7-176A-CD6C0CD5C20D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7" creationId="{12616BB8-ACB3-53E7-15A5-77049676E7F3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8" creationId="{42038D7B-203C-5A0B-76C1-9D69EF4CDAF4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19" creationId="{10CCA66C-CF06-C5B5-251D-43DC70D5E0F2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21" creationId="{F5B3A20F-A353-A388-7EEC-1B982E3E6E13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25" creationId="{7504A799-ECE4-AF63-D219-6D46F407285C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26" creationId="{074B3617-6EA0-925B-F4A0-3AFDAA71597B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27" creationId="{9FB26657-4890-2FA9-F6A8-429447251FA6}"/>
          </ac:picMkLst>
        </pc:picChg>
        <pc:picChg chg="mod">
          <ac:chgData name="Jim Schindling" userId="b66851809d24ae02" providerId="LiveId" clId="{D966050D-4D18-4E63-8DCC-52EE1EA2F8A5}" dt="2023-01-19T19:21:37.236" v="1" actId="1076"/>
          <ac:picMkLst>
            <pc:docMk/>
            <pc:sldMk cId="3756755312" sldId="256"/>
            <ac:picMk id="28" creationId="{0BF3B2E2-8D9B-AB6D-D8BE-C40D96E0E105}"/>
          </ac:picMkLst>
        </pc:picChg>
      </pc:sldChg>
      <pc:sldChg chg="addSp modSp add mod">
        <pc:chgData name="Jim Schindling" userId="b66851809d24ae02" providerId="LiveId" clId="{D966050D-4D18-4E63-8DCC-52EE1EA2F8A5}" dt="2023-01-30T20:09:59.349" v="6415" actId="20577"/>
        <pc:sldMkLst>
          <pc:docMk/>
          <pc:sldMk cId="3689588226" sldId="257"/>
        </pc:sldMkLst>
        <pc:spChg chg="mod ord">
          <ac:chgData name="Jim Schindling" userId="b66851809d24ae02" providerId="LiveId" clId="{D966050D-4D18-4E63-8DCC-52EE1EA2F8A5}" dt="2023-01-19T19:29:41.548" v="298" actId="167"/>
          <ac:spMkLst>
            <pc:docMk/>
            <pc:sldMk cId="3689588226" sldId="257"/>
            <ac:spMk id="29" creationId="{668D6042-84A3-8650-004F-44DF8EDE8CC9}"/>
          </ac:spMkLst>
        </pc:spChg>
        <pc:spChg chg="mod">
          <ac:chgData name="Jim Schindling" userId="b66851809d24ae02" providerId="LiveId" clId="{D966050D-4D18-4E63-8DCC-52EE1EA2F8A5}" dt="2023-01-19T19:26:02.016" v="237" actId="1076"/>
          <ac:spMkLst>
            <pc:docMk/>
            <pc:sldMk cId="3689588226" sldId="257"/>
            <ac:spMk id="31" creationId="{E5DD09C5-B8FE-1C16-FF0F-6056F2694454}"/>
          </ac:spMkLst>
        </pc:spChg>
        <pc:spChg chg="mod">
          <ac:chgData name="Jim Schindling" userId="b66851809d24ae02" providerId="LiveId" clId="{D966050D-4D18-4E63-8DCC-52EE1EA2F8A5}" dt="2023-01-30T20:09:59.349" v="6415" actId="20577"/>
          <ac:spMkLst>
            <pc:docMk/>
            <pc:sldMk cId="3689588226" sldId="257"/>
            <ac:spMk id="32" creationId="{11A91ADB-7CED-19A0-A7E6-0A9694F771A5}"/>
          </ac:spMkLst>
        </pc:spChg>
        <pc:spChg chg="mod">
          <ac:chgData name="Jim Schindling" userId="b66851809d24ae02" providerId="LiveId" clId="{D966050D-4D18-4E63-8DCC-52EE1EA2F8A5}" dt="2023-01-19T19:28:03.880" v="276" actId="14100"/>
          <ac:spMkLst>
            <pc:docMk/>
            <pc:sldMk cId="3689588226" sldId="257"/>
            <ac:spMk id="33" creationId="{69FD0349-0BA6-CB64-5F46-9EF2A6DE036B}"/>
          </ac:spMkLst>
        </pc:spChg>
        <pc:spChg chg="mod">
          <ac:chgData name="Jim Schindling" userId="b66851809d24ae02" providerId="LiveId" clId="{D966050D-4D18-4E63-8DCC-52EE1EA2F8A5}" dt="2023-01-20T16:09:54.003" v="6084" actId="1035"/>
          <ac:spMkLst>
            <pc:docMk/>
            <pc:sldMk cId="3689588226" sldId="257"/>
            <ac:spMk id="35" creationId="{9B24C5BE-917B-3B11-4FE1-CEDA588C357B}"/>
          </ac:spMkLst>
        </pc:spChg>
        <pc:spChg chg="add mod">
          <ac:chgData name="Jim Schindling" userId="b66851809d24ae02" providerId="LiveId" clId="{D966050D-4D18-4E63-8DCC-52EE1EA2F8A5}" dt="2023-01-20T14:40:12.281" v="5577" actId="1076"/>
          <ac:spMkLst>
            <pc:docMk/>
            <pc:sldMk cId="3689588226" sldId="257"/>
            <ac:spMk id="37" creationId="{AF682E07-2EA9-CA28-C297-EA73817915DD}"/>
          </ac:spMkLst>
        </pc:spChg>
        <pc:spChg chg="add mod">
          <ac:chgData name="Jim Schindling" userId="b66851809d24ae02" providerId="LiveId" clId="{D966050D-4D18-4E63-8DCC-52EE1EA2F8A5}" dt="2023-01-20T16:28:07.783" v="6265" actId="207"/>
          <ac:spMkLst>
            <pc:docMk/>
            <pc:sldMk cId="3689588226" sldId="257"/>
            <ac:spMk id="38" creationId="{CAD925A7-E372-0B07-DE03-CC130F70A974}"/>
          </ac:spMkLst>
        </pc:spChg>
        <pc:spChg chg="mod">
          <ac:chgData name="Jim Schindling" userId="b66851809d24ae02" providerId="LiveId" clId="{D966050D-4D18-4E63-8DCC-52EE1EA2F8A5}" dt="2023-01-19T20:05:06.887" v="3056" actId="20577"/>
          <ac:spMkLst>
            <pc:docMk/>
            <pc:sldMk cId="3689588226" sldId="257"/>
            <ac:spMk id="40" creationId="{3DD96054-9DD5-1698-3206-ABE30DC6B1B5}"/>
          </ac:spMkLst>
        </pc:spChg>
        <pc:spChg chg="mod">
          <ac:chgData name="Jim Schindling" userId="b66851809d24ae02" providerId="LiveId" clId="{D966050D-4D18-4E63-8DCC-52EE1EA2F8A5}" dt="2023-01-19T19:32:12.927" v="466" actId="1076"/>
          <ac:spMkLst>
            <pc:docMk/>
            <pc:sldMk cId="3689588226" sldId="257"/>
            <ac:spMk id="47" creationId="{1890894C-82E8-DC28-2C0D-AD2211F7098F}"/>
          </ac:spMkLst>
        </pc:spChg>
        <pc:spChg chg="add mod">
          <ac:chgData name="Jim Schindling" userId="b66851809d24ae02" providerId="LiveId" clId="{D966050D-4D18-4E63-8DCC-52EE1EA2F8A5}" dt="2023-01-20T16:28:07.783" v="6265" actId="207"/>
          <ac:spMkLst>
            <pc:docMk/>
            <pc:sldMk cId="3689588226" sldId="257"/>
            <ac:spMk id="48" creationId="{48DEC315-677B-4641-DC7F-98FEE467F7E8}"/>
          </ac:spMkLst>
        </pc:spChg>
        <pc:spChg chg="add mod ord">
          <ac:chgData name="Jim Schindling" userId="b66851809d24ae02" providerId="LiveId" clId="{D966050D-4D18-4E63-8DCC-52EE1EA2F8A5}" dt="2023-01-19T19:29:17.318" v="296" actId="207"/>
          <ac:spMkLst>
            <pc:docMk/>
            <pc:sldMk cId="3689588226" sldId="257"/>
            <ac:spMk id="49" creationId="{628296D1-2BD3-413A-28C6-64668DFC8BA3}"/>
          </ac:spMkLst>
        </pc:spChg>
        <pc:spChg chg="add mod">
          <ac:chgData name="Jim Schindling" userId="b66851809d24ae02" providerId="LiveId" clId="{D966050D-4D18-4E63-8DCC-52EE1EA2F8A5}" dt="2023-01-19T19:30:59.751" v="375" actId="1076"/>
          <ac:spMkLst>
            <pc:docMk/>
            <pc:sldMk cId="3689588226" sldId="257"/>
            <ac:spMk id="50" creationId="{B9FBEE72-2CDE-FD38-067A-C4AF31F69878}"/>
          </ac:spMkLst>
        </pc:spChg>
        <pc:picChg chg="add mod">
          <ac:chgData name="Jim Schindling" userId="b66851809d24ae02" providerId="LiveId" clId="{D966050D-4D18-4E63-8DCC-52EE1EA2F8A5}" dt="2023-01-19T19:25:34.961" v="230" actId="1076"/>
          <ac:picMkLst>
            <pc:docMk/>
            <pc:sldMk cId="3689588226" sldId="257"/>
            <ac:picMk id="2" creationId="{DF65E685-10FF-674A-6956-8E1492F07A39}"/>
          </ac:picMkLst>
        </pc:picChg>
        <pc:picChg chg="add mod">
          <ac:chgData name="Jim Schindling" userId="b66851809d24ae02" providerId="LiveId" clId="{D966050D-4D18-4E63-8DCC-52EE1EA2F8A5}" dt="2023-01-19T19:25:34.961" v="230" actId="1076"/>
          <ac:picMkLst>
            <pc:docMk/>
            <pc:sldMk cId="3689588226" sldId="257"/>
            <ac:picMk id="3" creationId="{DE845F51-488B-B449-FCE4-4ECEAD9BC0C4}"/>
          </ac:picMkLst>
        </pc:picChg>
        <pc:picChg chg="add mod">
          <ac:chgData name="Jim Schindling" userId="b66851809d24ae02" providerId="LiveId" clId="{D966050D-4D18-4E63-8DCC-52EE1EA2F8A5}" dt="2023-01-19T19:25:34.961" v="230" actId="1076"/>
          <ac:picMkLst>
            <pc:docMk/>
            <pc:sldMk cId="3689588226" sldId="257"/>
            <ac:picMk id="4" creationId="{3A7A5181-33A6-7A16-63B6-1276764B58B0}"/>
          </ac:picMkLst>
        </pc:picChg>
        <pc:picChg chg="add mod">
          <ac:chgData name="Jim Schindling" userId="b66851809d24ae02" providerId="LiveId" clId="{D966050D-4D18-4E63-8DCC-52EE1EA2F8A5}" dt="2023-01-19T19:25:34.961" v="230" actId="1076"/>
          <ac:picMkLst>
            <pc:docMk/>
            <pc:sldMk cId="3689588226" sldId="257"/>
            <ac:picMk id="6" creationId="{5DBA02E7-5ADB-0644-B00E-B925CCD462B3}"/>
          </ac:picMkLst>
        </pc:picChg>
        <pc:picChg chg="add mod">
          <ac:chgData name="Jim Schindling" userId="b66851809d24ae02" providerId="LiveId" clId="{D966050D-4D18-4E63-8DCC-52EE1EA2F8A5}" dt="2023-01-19T19:25:34.961" v="230" actId="1076"/>
          <ac:picMkLst>
            <pc:docMk/>
            <pc:sldMk cId="3689588226" sldId="257"/>
            <ac:picMk id="7" creationId="{54B3C14E-AA5D-639D-D04A-D106844C816D}"/>
          </ac:picMkLst>
        </pc:picChg>
        <pc:picChg chg="add mod">
          <ac:chgData name="Jim Schindling" userId="b66851809d24ae02" providerId="LiveId" clId="{D966050D-4D18-4E63-8DCC-52EE1EA2F8A5}" dt="2023-01-19T19:25:34.961" v="230" actId="1076"/>
          <ac:picMkLst>
            <pc:docMk/>
            <pc:sldMk cId="3689588226" sldId="257"/>
            <ac:picMk id="8" creationId="{C5ED9993-9B3D-18EF-C4CF-E0FEB44CBE7C}"/>
          </ac:picMkLst>
        </pc:picChg>
        <pc:picChg chg="mod">
          <ac:chgData name="Jim Schindling" userId="b66851809d24ae02" providerId="LiveId" clId="{D966050D-4D18-4E63-8DCC-52EE1EA2F8A5}" dt="2023-01-19T19:25:00.705" v="228" actId="1076"/>
          <ac:picMkLst>
            <pc:docMk/>
            <pc:sldMk cId="3689588226" sldId="257"/>
            <ac:picMk id="9" creationId="{F752DEA9-6380-BED6-4DE9-F0274491F117}"/>
          </ac:picMkLst>
        </pc:picChg>
        <pc:picChg chg="mod">
          <ac:chgData name="Jim Schindling" userId="b66851809d24ae02" providerId="LiveId" clId="{D966050D-4D18-4E63-8DCC-52EE1EA2F8A5}" dt="2023-01-19T19:25:00.705" v="228" actId="1076"/>
          <ac:picMkLst>
            <pc:docMk/>
            <pc:sldMk cId="3689588226" sldId="257"/>
            <ac:picMk id="10" creationId="{E0E0A1DE-6DA6-D599-D695-29A7ABE283D9}"/>
          </ac:picMkLst>
        </pc:picChg>
        <pc:picChg chg="mod">
          <ac:chgData name="Jim Schindling" userId="b66851809d24ae02" providerId="LiveId" clId="{D966050D-4D18-4E63-8DCC-52EE1EA2F8A5}" dt="2023-01-19T19:25:00.705" v="228" actId="1076"/>
          <ac:picMkLst>
            <pc:docMk/>
            <pc:sldMk cId="3689588226" sldId="257"/>
            <ac:picMk id="11" creationId="{DB71A01C-C3C7-5815-A87C-3D6040A135E2}"/>
          </ac:picMkLst>
        </pc:picChg>
        <pc:picChg chg="mod">
          <ac:chgData name="Jim Schindling" userId="b66851809d24ae02" providerId="LiveId" clId="{D966050D-4D18-4E63-8DCC-52EE1EA2F8A5}" dt="2023-01-19T19:25:00.705" v="228" actId="1076"/>
          <ac:picMkLst>
            <pc:docMk/>
            <pc:sldMk cId="3689588226" sldId="257"/>
            <ac:picMk id="12" creationId="{1908AD78-0BDE-69F4-4049-650296F18578}"/>
          </ac:picMkLst>
        </pc:picChg>
        <pc:picChg chg="add mod">
          <ac:chgData name="Jim Schindling" userId="b66851809d24ae02" providerId="LiveId" clId="{D966050D-4D18-4E63-8DCC-52EE1EA2F8A5}" dt="2023-01-19T19:25:34.961" v="230" actId="1076"/>
          <ac:picMkLst>
            <pc:docMk/>
            <pc:sldMk cId="3689588226" sldId="257"/>
            <ac:picMk id="13" creationId="{3E7BEF1E-B4F9-CA54-7500-736DB69DD5E5}"/>
          </ac:picMkLst>
        </pc:picChg>
        <pc:picChg chg="mod">
          <ac:chgData name="Jim Schindling" userId="b66851809d24ae02" providerId="LiveId" clId="{D966050D-4D18-4E63-8DCC-52EE1EA2F8A5}" dt="2023-01-19T19:25:00.705" v="228" actId="1076"/>
          <ac:picMkLst>
            <pc:docMk/>
            <pc:sldMk cId="3689588226" sldId="257"/>
            <ac:picMk id="14" creationId="{F81195FC-7AFC-560B-84B6-EB939D710DBC}"/>
          </ac:picMkLst>
        </pc:picChg>
        <pc:picChg chg="mod">
          <ac:chgData name="Jim Schindling" userId="b66851809d24ae02" providerId="LiveId" clId="{D966050D-4D18-4E63-8DCC-52EE1EA2F8A5}" dt="2023-01-19T19:25:00.705" v="228" actId="1076"/>
          <ac:picMkLst>
            <pc:docMk/>
            <pc:sldMk cId="3689588226" sldId="257"/>
            <ac:picMk id="15" creationId="{A1C11AA8-6145-054F-135D-0D0E03EC13D7}"/>
          </ac:picMkLst>
        </pc:picChg>
        <pc:picChg chg="mod">
          <ac:chgData name="Jim Schindling" userId="b66851809d24ae02" providerId="LiveId" clId="{D966050D-4D18-4E63-8DCC-52EE1EA2F8A5}" dt="2023-01-19T19:25:00.705" v="228" actId="1076"/>
          <ac:picMkLst>
            <pc:docMk/>
            <pc:sldMk cId="3689588226" sldId="257"/>
            <ac:picMk id="16" creationId="{0A7F63BC-DD02-FED7-176A-CD6C0CD5C20D}"/>
          </ac:picMkLst>
        </pc:picChg>
        <pc:picChg chg="mod">
          <ac:chgData name="Jim Schindling" userId="b66851809d24ae02" providerId="LiveId" clId="{D966050D-4D18-4E63-8DCC-52EE1EA2F8A5}" dt="2023-01-19T19:25:00.705" v="228" actId="1076"/>
          <ac:picMkLst>
            <pc:docMk/>
            <pc:sldMk cId="3689588226" sldId="257"/>
            <ac:picMk id="17" creationId="{12616BB8-ACB3-53E7-15A5-77049676E7F3}"/>
          </ac:picMkLst>
        </pc:picChg>
        <pc:picChg chg="add mod">
          <ac:chgData name="Jim Schindling" userId="b66851809d24ae02" providerId="LiveId" clId="{D966050D-4D18-4E63-8DCC-52EE1EA2F8A5}" dt="2023-01-19T19:25:34.961" v="230" actId="1076"/>
          <ac:picMkLst>
            <pc:docMk/>
            <pc:sldMk cId="3689588226" sldId="257"/>
            <ac:picMk id="30" creationId="{1D1D2BA1-EEBB-D725-A853-F380C7B0529D}"/>
          </ac:picMkLst>
        </pc:picChg>
      </pc:sldChg>
      <pc:sldChg chg="add del">
        <pc:chgData name="Jim Schindling" userId="b66851809d24ae02" providerId="LiveId" clId="{D966050D-4D18-4E63-8DCC-52EE1EA2F8A5}" dt="2023-01-19T19:23:00.801" v="160" actId="47"/>
        <pc:sldMkLst>
          <pc:docMk/>
          <pc:sldMk cId="3695064313" sldId="257"/>
        </pc:sldMkLst>
      </pc:sldChg>
      <pc:sldChg chg="addSp delSp modSp new mod ord">
        <pc:chgData name="Jim Schindling" userId="b66851809d24ae02" providerId="LiveId" clId="{D966050D-4D18-4E63-8DCC-52EE1EA2F8A5}" dt="2023-01-20T16:19:44.629" v="6108" actId="20577"/>
        <pc:sldMkLst>
          <pc:docMk/>
          <pc:sldMk cId="3229883973" sldId="258"/>
        </pc:sldMkLst>
        <pc:spChg chg="del">
          <ac:chgData name="Jim Schindling" userId="b66851809d24ae02" providerId="LiveId" clId="{D966050D-4D18-4E63-8DCC-52EE1EA2F8A5}" dt="2023-01-19T19:36:16.409" v="471" actId="478"/>
          <ac:spMkLst>
            <pc:docMk/>
            <pc:sldMk cId="3229883973" sldId="258"/>
            <ac:spMk id="2" creationId="{7F851170-679D-EAB1-C579-E699E31E8051}"/>
          </ac:spMkLst>
        </pc:spChg>
        <pc:spChg chg="del">
          <ac:chgData name="Jim Schindling" userId="b66851809d24ae02" providerId="LiveId" clId="{D966050D-4D18-4E63-8DCC-52EE1EA2F8A5}" dt="2023-01-19T19:36:08.945" v="470" actId="478"/>
          <ac:spMkLst>
            <pc:docMk/>
            <pc:sldMk cId="3229883973" sldId="258"/>
            <ac:spMk id="3" creationId="{08D0615D-7A04-CAEF-5D14-68DD6DAECB8E}"/>
          </ac:spMkLst>
        </pc:spChg>
        <pc:spChg chg="add mod">
          <ac:chgData name="Jim Schindling" userId="b66851809d24ae02" providerId="LiveId" clId="{D966050D-4D18-4E63-8DCC-52EE1EA2F8A5}" dt="2023-01-20T16:19:44.629" v="6108" actId="20577"/>
          <ac:spMkLst>
            <pc:docMk/>
            <pc:sldMk cId="3229883973" sldId="258"/>
            <ac:spMk id="4" creationId="{691062DF-195F-B34A-530E-8E6A49E92B6F}"/>
          </ac:spMkLst>
        </pc:spChg>
      </pc:sldChg>
      <pc:sldChg chg="addSp modSp add mod ord">
        <pc:chgData name="Jim Schindling" userId="b66851809d24ae02" providerId="LiveId" clId="{D966050D-4D18-4E63-8DCC-52EE1EA2F8A5}" dt="2023-01-20T16:31:26.545" v="6347" actId="6549"/>
        <pc:sldMkLst>
          <pc:docMk/>
          <pc:sldMk cId="2434335400" sldId="259"/>
        </pc:sldMkLst>
        <pc:spChg chg="add mod">
          <ac:chgData name="Jim Schindling" userId="b66851809d24ae02" providerId="LiveId" clId="{D966050D-4D18-4E63-8DCC-52EE1EA2F8A5}" dt="2023-01-20T16:21:39.163" v="6110" actId="5793"/>
          <ac:spMkLst>
            <pc:docMk/>
            <pc:sldMk cId="2434335400" sldId="259"/>
            <ac:spMk id="2" creationId="{AAE8A7AC-F820-278E-2927-899E869A04D0}"/>
          </ac:spMkLst>
        </pc:spChg>
        <pc:spChg chg="mod">
          <ac:chgData name="Jim Schindling" userId="b66851809d24ae02" providerId="LiveId" clId="{D966050D-4D18-4E63-8DCC-52EE1EA2F8A5}" dt="2023-01-20T16:31:26.545" v="6347" actId="6549"/>
          <ac:spMkLst>
            <pc:docMk/>
            <pc:sldMk cId="2434335400" sldId="259"/>
            <ac:spMk id="4" creationId="{691062DF-195F-B34A-530E-8E6A49E92B6F}"/>
          </ac:spMkLst>
        </pc:spChg>
      </pc:sldChg>
      <pc:sldChg chg="addSp modSp add mod ord">
        <pc:chgData name="Jim Schindling" userId="b66851809d24ae02" providerId="LiveId" clId="{D966050D-4D18-4E63-8DCC-52EE1EA2F8A5}" dt="2023-01-20T16:31:23.863" v="6346" actId="6549"/>
        <pc:sldMkLst>
          <pc:docMk/>
          <pc:sldMk cId="1623500158" sldId="260"/>
        </pc:sldMkLst>
        <pc:spChg chg="add mod">
          <ac:chgData name="Jim Schindling" userId="b66851809d24ae02" providerId="LiveId" clId="{D966050D-4D18-4E63-8DCC-52EE1EA2F8A5}" dt="2023-01-20T16:21:49.469" v="6119" actId="5793"/>
          <ac:spMkLst>
            <pc:docMk/>
            <pc:sldMk cId="1623500158" sldId="260"/>
            <ac:spMk id="2" creationId="{F3477371-83F7-7468-64A2-D3F6D3341A1F}"/>
          </ac:spMkLst>
        </pc:spChg>
        <pc:spChg chg="mod">
          <ac:chgData name="Jim Schindling" userId="b66851809d24ae02" providerId="LiveId" clId="{D966050D-4D18-4E63-8DCC-52EE1EA2F8A5}" dt="2023-01-20T16:31:23.863" v="6346" actId="6549"/>
          <ac:spMkLst>
            <pc:docMk/>
            <pc:sldMk cId="1623500158" sldId="260"/>
            <ac:spMk id="4" creationId="{691062DF-195F-B34A-530E-8E6A49E92B6F}"/>
          </ac:spMkLst>
        </pc:spChg>
      </pc:sldChg>
      <pc:sldChg chg="addSp delSp modSp add mod">
        <pc:chgData name="Jim Schindling" userId="b66851809d24ae02" providerId="LiveId" clId="{D966050D-4D18-4E63-8DCC-52EE1EA2F8A5}" dt="2023-01-30T21:25:08.873" v="6771" actId="20577"/>
        <pc:sldMkLst>
          <pc:docMk/>
          <pc:sldMk cId="182483089" sldId="261"/>
        </pc:sldMkLst>
        <pc:spChg chg="mod">
          <ac:chgData name="Jim Schindling" userId="b66851809d24ae02" providerId="LiveId" clId="{D966050D-4D18-4E63-8DCC-52EE1EA2F8A5}" dt="2023-01-20T16:09:39.019" v="6079" actId="1035"/>
          <ac:spMkLst>
            <pc:docMk/>
            <pc:sldMk cId="182483089" sldId="261"/>
            <ac:spMk id="20" creationId="{6D09811B-BB33-6AFE-8A6F-42EDD4AA1F80}"/>
          </ac:spMkLst>
        </pc:spChg>
        <pc:spChg chg="ord">
          <ac:chgData name="Jim Schindling" userId="b66851809d24ae02" providerId="LiveId" clId="{D966050D-4D18-4E63-8DCC-52EE1EA2F8A5}" dt="2023-01-19T20:48:27.043" v="3619" actId="167"/>
          <ac:spMkLst>
            <pc:docMk/>
            <pc:sldMk cId="182483089" sldId="261"/>
            <ac:spMk id="29" creationId="{668D6042-84A3-8650-004F-44DF8EDE8CC9}"/>
          </ac:spMkLst>
        </pc:spChg>
        <pc:spChg chg="mod">
          <ac:chgData name="Jim Schindling" userId="b66851809d24ae02" providerId="LiveId" clId="{D966050D-4D18-4E63-8DCC-52EE1EA2F8A5}" dt="2023-01-30T20:10:12.310" v="6423" actId="20577"/>
          <ac:spMkLst>
            <pc:docMk/>
            <pc:sldMk cId="182483089" sldId="261"/>
            <ac:spMk id="32" creationId="{11A91ADB-7CED-19A0-A7E6-0A9694F771A5}"/>
          </ac:spMkLst>
        </pc:spChg>
        <pc:spChg chg="mod">
          <ac:chgData name="Jim Schindling" userId="b66851809d24ae02" providerId="LiveId" clId="{D966050D-4D18-4E63-8DCC-52EE1EA2F8A5}" dt="2023-01-20T16:10:06.336" v="6086" actId="1037"/>
          <ac:spMkLst>
            <pc:docMk/>
            <pc:sldMk cId="182483089" sldId="261"/>
            <ac:spMk id="35" creationId="{9B24C5BE-917B-3B11-4FE1-CEDA588C357B}"/>
          </ac:spMkLst>
        </pc:spChg>
        <pc:spChg chg="mod">
          <ac:chgData name="Jim Schindling" userId="b66851809d24ae02" providerId="LiveId" clId="{D966050D-4D18-4E63-8DCC-52EE1EA2F8A5}" dt="2023-01-19T20:01:53.707" v="2983" actId="20577"/>
          <ac:spMkLst>
            <pc:docMk/>
            <pc:sldMk cId="182483089" sldId="261"/>
            <ac:spMk id="36" creationId="{D0C07563-9C37-A579-426A-3086CBE0DA9B}"/>
          </ac:spMkLst>
        </pc:spChg>
        <pc:spChg chg="mod">
          <ac:chgData name="Jim Schindling" userId="b66851809d24ae02" providerId="LiveId" clId="{D966050D-4D18-4E63-8DCC-52EE1EA2F8A5}" dt="2023-01-30T20:10:21.533" v="6429" actId="20577"/>
          <ac:spMkLst>
            <pc:docMk/>
            <pc:sldMk cId="182483089" sldId="261"/>
            <ac:spMk id="37" creationId="{AF682E07-2EA9-CA28-C297-EA73817915DD}"/>
          </ac:spMkLst>
        </pc:spChg>
        <pc:spChg chg="mod">
          <ac:chgData name="Jim Schindling" userId="b66851809d24ae02" providerId="LiveId" clId="{D966050D-4D18-4E63-8DCC-52EE1EA2F8A5}" dt="2023-01-20T16:27:45.347" v="6264" actId="207"/>
          <ac:spMkLst>
            <pc:docMk/>
            <pc:sldMk cId="182483089" sldId="261"/>
            <ac:spMk id="38" creationId="{CAD925A7-E372-0B07-DE03-CC130F70A974}"/>
          </ac:spMkLst>
        </pc:spChg>
        <pc:spChg chg="mod">
          <ac:chgData name="Jim Schindling" userId="b66851809d24ae02" providerId="LiveId" clId="{D966050D-4D18-4E63-8DCC-52EE1EA2F8A5}" dt="2023-01-19T20:05:11.815" v="3062" actId="20577"/>
          <ac:spMkLst>
            <pc:docMk/>
            <pc:sldMk cId="182483089" sldId="261"/>
            <ac:spMk id="40" creationId="{3DD96054-9DD5-1698-3206-ABE30DC6B1B5}"/>
          </ac:spMkLst>
        </pc:spChg>
        <pc:spChg chg="mod">
          <ac:chgData name="Jim Schindling" userId="b66851809d24ae02" providerId="LiveId" clId="{D966050D-4D18-4E63-8DCC-52EE1EA2F8A5}" dt="2023-01-19T20:02:51.034" v="3044" actId="20577"/>
          <ac:spMkLst>
            <pc:docMk/>
            <pc:sldMk cId="182483089" sldId="261"/>
            <ac:spMk id="47" creationId="{1890894C-82E8-DC28-2C0D-AD2211F7098F}"/>
          </ac:spMkLst>
        </pc:spChg>
        <pc:spChg chg="mod">
          <ac:chgData name="Jim Schindling" userId="b66851809d24ae02" providerId="LiveId" clId="{D966050D-4D18-4E63-8DCC-52EE1EA2F8A5}" dt="2023-01-20T16:27:45.347" v="6264" actId="207"/>
          <ac:spMkLst>
            <pc:docMk/>
            <pc:sldMk cId="182483089" sldId="261"/>
            <ac:spMk id="48" creationId="{48DEC315-677B-4641-DC7F-98FEE467F7E8}"/>
          </ac:spMkLst>
        </pc:spChg>
        <pc:spChg chg="mod">
          <ac:chgData name="Jim Schindling" userId="b66851809d24ae02" providerId="LiveId" clId="{D966050D-4D18-4E63-8DCC-52EE1EA2F8A5}" dt="2023-01-30T21:25:08.873" v="6771" actId="20577"/>
          <ac:spMkLst>
            <pc:docMk/>
            <pc:sldMk cId="182483089" sldId="261"/>
            <ac:spMk id="50" creationId="{B9FBEE72-2CDE-FD38-067A-C4AF31F69878}"/>
          </ac:spMkLst>
        </pc:spChg>
        <pc:spChg chg="add del mod ord">
          <ac:chgData name="Jim Schindling" userId="b66851809d24ae02" providerId="LiveId" clId="{D966050D-4D18-4E63-8DCC-52EE1EA2F8A5}" dt="2023-01-20T16:08:37.651" v="6044" actId="478"/>
          <ac:spMkLst>
            <pc:docMk/>
            <pc:sldMk cId="182483089" sldId="261"/>
            <ac:spMk id="51" creationId="{CA496316-2F93-B4D3-DD23-FC3763FEE973}"/>
          </ac:spMkLst>
        </pc:spChg>
        <pc:spChg chg="add del mod">
          <ac:chgData name="Jim Schindling" userId="b66851809d24ae02" providerId="LiveId" clId="{D966050D-4D18-4E63-8DCC-52EE1EA2F8A5}" dt="2023-01-20T16:08:38.493" v="6045" actId="478"/>
          <ac:spMkLst>
            <pc:docMk/>
            <pc:sldMk cId="182483089" sldId="261"/>
            <ac:spMk id="52" creationId="{7C38EA75-B06F-33C3-B824-BDDCEC3E760D}"/>
          </ac:spMkLst>
        </pc:spChg>
        <pc:spChg chg="add del mod ord">
          <ac:chgData name="Jim Schindling" userId="b66851809d24ae02" providerId="LiveId" clId="{D966050D-4D18-4E63-8DCC-52EE1EA2F8A5}" dt="2023-01-20T16:08:42.383" v="6046" actId="478"/>
          <ac:spMkLst>
            <pc:docMk/>
            <pc:sldMk cId="182483089" sldId="261"/>
            <ac:spMk id="53" creationId="{27F4B267-206C-8E16-DAC0-54D1A61F7458}"/>
          </ac:spMkLst>
        </pc:spChg>
        <pc:spChg chg="add del mod">
          <ac:chgData name="Jim Schindling" userId="b66851809d24ae02" providerId="LiveId" clId="{D966050D-4D18-4E63-8DCC-52EE1EA2F8A5}" dt="2023-01-19T20:48:55.644" v="3653"/>
          <ac:spMkLst>
            <pc:docMk/>
            <pc:sldMk cId="182483089" sldId="261"/>
            <ac:spMk id="54" creationId="{86A162BE-56C9-4F89-BCE5-9F7F1244A130}"/>
          </ac:spMkLst>
        </pc:spChg>
        <pc:spChg chg="add del mod">
          <ac:chgData name="Jim Schindling" userId="b66851809d24ae02" providerId="LiveId" clId="{D966050D-4D18-4E63-8DCC-52EE1EA2F8A5}" dt="2023-01-20T16:08:43.277" v="6047" actId="478"/>
          <ac:spMkLst>
            <pc:docMk/>
            <pc:sldMk cId="182483089" sldId="261"/>
            <ac:spMk id="55" creationId="{2EA8820E-AF20-78E4-89AF-6E983C54BABB}"/>
          </ac:spMkLst>
        </pc:spChg>
      </pc:sldChg>
      <pc:sldChg chg="addSp delSp modSp add mod ord">
        <pc:chgData name="Jim Schindling" userId="b66851809d24ae02" providerId="LiveId" clId="{D966050D-4D18-4E63-8DCC-52EE1EA2F8A5}" dt="2023-01-30T20:10:39.364" v="6439" actId="20577"/>
        <pc:sldMkLst>
          <pc:docMk/>
          <pc:sldMk cId="419259531" sldId="262"/>
        </pc:sldMkLst>
        <pc:spChg chg="mod">
          <ac:chgData name="Jim Schindling" userId="b66851809d24ae02" providerId="LiveId" clId="{D966050D-4D18-4E63-8DCC-52EE1EA2F8A5}" dt="2023-01-19T21:02:31.444" v="3905" actId="1035"/>
          <ac:spMkLst>
            <pc:docMk/>
            <pc:sldMk cId="419259531" sldId="262"/>
            <ac:spMk id="20" creationId="{6D09811B-BB33-6AFE-8A6F-42EDD4AA1F80}"/>
          </ac:spMkLst>
        </pc:spChg>
        <pc:spChg chg="mod">
          <ac:chgData name="Jim Schindling" userId="b66851809d24ae02" providerId="LiveId" clId="{D966050D-4D18-4E63-8DCC-52EE1EA2F8A5}" dt="2023-01-19T20:56:54.734" v="3841" actId="12788"/>
          <ac:spMkLst>
            <pc:docMk/>
            <pc:sldMk cId="419259531" sldId="262"/>
            <ac:spMk id="22" creationId="{FF81DFFC-94C4-4E4A-F175-A4FCC848F297}"/>
          </ac:spMkLst>
        </pc:spChg>
        <pc:spChg chg="mod">
          <ac:chgData name="Jim Schindling" userId="b66851809d24ae02" providerId="LiveId" clId="{D966050D-4D18-4E63-8DCC-52EE1EA2F8A5}" dt="2023-01-19T21:10:47.444" v="4089" actId="1038"/>
          <ac:spMkLst>
            <pc:docMk/>
            <pc:sldMk cId="419259531" sldId="262"/>
            <ac:spMk id="23" creationId="{E7E0B757-F659-BA35-3AC9-52C32332D0BE}"/>
          </ac:spMkLst>
        </pc:spChg>
        <pc:spChg chg="mod">
          <ac:chgData name="Jim Schindling" userId="b66851809d24ae02" providerId="LiveId" clId="{D966050D-4D18-4E63-8DCC-52EE1EA2F8A5}" dt="2023-01-19T21:10:47.444" v="4089" actId="1038"/>
          <ac:spMkLst>
            <pc:docMk/>
            <pc:sldMk cId="419259531" sldId="262"/>
            <ac:spMk id="24" creationId="{ABEFC81D-9B04-5EDC-3174-0EFAF49B2F38}"/>
          </ac:spMkLst>
        </pc:spChg>
        <pc:spChg chg="mod ord">
          <ac:chgData name="Jim Schindling" userId="b66851809d24ae02" providerId="LiveId" clId="{D966050D-4D18-4E63-8DCC-52EE1EA2F8A5}" dt="2023-01-19T21:15:52.192" v="4260" actId="167"/>
          <ac:spMkLst>
            <pc:docMk/>
            <pc:sldMk cId="419259531" sldId="262"/>
            <ac:spMk id="29" creationId="{668D6042-84A3-8650-004F-44DF8EDE8CC9}"/>
          </ac:spMkLst>
        </pc:spChg>
        <pc:spChg chg="mod">
          <ac:chgData name="Jim Schindling" userId="b66851809d24ae02" providerId="LiveId" clId="{D966050D-4D18-4E63-8DCC-52EE1EA2F8A5}" dt="2023-01-19T21:20:44.487" v="4342" actId="1038"/>
          <ac:spMkLst>
            <pc:docMk/>
            <pc:sldMk cId="419259531" sldId="262"/>
            <ac:spMk id="31" creationId="{E5DD09C5-B8FE-1C16-FF0F-6056F2694454}"/>
          </ac:spMkLst>
        </pc:spChg>
        <pc:spChg chg="mod">
          <ac:chgData name="Jim Schindling" userId="b66851809d24ae02" providerId="LiveId" clId="{D966050D-4D18-4E63-8DCC-52EE1EA2F8A5}" dt="2023-01-30T20:10:39.364" v="6439" actId="20577"/>
          <ac:spMkLst>
            <pc:docMk/>
            <pc:sldMk cId="419259531" sldId="262"/>
            <ac:spMk id="32" creationId="{11A91ADB-7CED-19A0-A7E6-0A9694F771A5}"/>
          </ac:spMkLst>
        </pc:spChg>
        <pc:spChg chg="del mod">
          <ac:chgData name="Jim Schindling" userId="b66851809d24ae02" providerId="LiveId" clId="{D966050D-4D18-4E63-8DCC-52EE1EA2F8A5}" dt="2023-01-19T21:05:47.929" v="3944" actId="478"/>
          <ac:spMkLst>
            <pc:docMk/>
            <pc:sldMk cId="419259531" sldId="262"/>
            <ac:spMk id="33" creationId="{69FD0349-0BA6-CB64-5F46-9EF2A6DE036B}"/>
          </ac:spMkLst>
        </pc:spChg>
        <pc:spChg chg="mod">
          <ac:chgData name="Jim Schindling" userId="b66851809d24ae02" providerId="LiveId" clId="{D966050D-4D18-4E63-8DCC-52EE1EA2F8A5}" dt="2023-01-19T21:20:30.213" v="4338" actId="553"/>
          <ac:spMkLst>
            <pc:docMk/>
            <pc:sldMk cId="419259531" sldId="262"/>
            <ac:spMk id="34" creationId="{7EAAF4F6-B5F0-8C82-C8AE-31EB5682DE5E}"/>
          </ac:spMkLst>
        </pc:spChg>
        <pc:spChg chg="mod">
          <ac:chgData name="Jim Schindling" userId="b66851809d24ae02" providerId="LiveId" clId="{D966050D-4D18-4E63-8DCC-52EE1EA2F8A5}" dt="2023-01-19T21:02:18.033" v="3899" actId="1035"/>
          <ac:spMkLst>
            <pc:docMk/>
            <pc:sldMk cId="419259531" sldId="262"/>
            <ac:spMk id="35" creationId="{9B24C5BE-917B-3B11-4FE1-CEDA588C357B}"/>
          </ac:spMkLst>
        </pc:spChg>
        <pc:spChg chg="mod">
          <ac:chgData name="Jim Schindling" userId="b66851809d24ae02" providerId="LiveId" clId="{D966050D-4D18-4E63-8DCC-52EE1EA2F8A5}" dt="2023-01-19T21:12:29.925" v="4139" actId="20577"/>
          <ac:spMkLst>
            <pc:docMk/>
            <pc:sldMk cId="419259531" sldId="262"/>
            <ac:spMk id="36" creationId="{D0C07563-9C37-A579-426A-3086CBE0DA9B}"/>
          </ac:spMkLst>
        </pc:spChg>
        <pc:spChg chg="mod">
          <ac:chgData name="Jim Schindling" userId="b66851809d24ae02" providerId="LiveId" clId="{D966050D-4D18-4E63-8DCC-52EE1EA2F8A5}" dt="2023-01-20T14:39:51.769" v="5575" actId="1076"/>
          <ac:spMkLst>
            <pc:docMk/>
            <pc:sldMk cId="419259531" sldId="262"/>
            <ac:spMk id="37" creationId="{AF682E07-2EA9-CA28-C297-EA73817915DD}"/>
          </ac:spMkLst>
        </pc:spChg>
        <pc:spChg chg="mod">
          <ac:chgData name="Jim Schindling" userId="b66851809d24ae02" providerId="LiveId" clId="{D966050D-4D18-4E63-8DCC-52EE1EA2F8A5}" dt="2023-01-19T21:20:44.487" v="4342" actId="1038"/>
          <ac:spMkLst>
            <pc:docMk/>
            <pc:sldMk cId="419259531" sldId="262"/>
            <ac:spMk id="38" creationId="{CAD925A7-E372-0B07-DE03-CC130F70A974}"/>
          </ac:spMkLst>
        </pc:spChg>
        <pc:spChg chg="mod">
          <ac:chgData name="Jim Schindling" userId="b66851809d24ae02" providerId="LiveId" clId="{D966050D-4D18-4E63-8DCC-52EE1EA2F8A5}" dt="2023-01-19T21:09:16.926" v="4029" actId="1036"/>
          <ac:spMkLst>
            <pc:docMk/>
            <pc:sldMk cId="419259531" sldId="262"/>
            <ac:spMk id="40" creationId="{3DD96054-9DD5-1698-3206-ABE30DC6B1B5}"/>
          </ac:spMkLst>
        </pc:spChg>
        <pc:spChg chg="mod">
          <ac:chgData name="Jim Schindling" userId="b66851809d24ae02" providerId="LiveId" clId="{D966050D-4D18-4E63-8DCC-52EE1EA2F8A5}" dt="2023-01-19T21:20:15.539" v="4337" actId="552"/>
          <ac:spMkLst>
            <pc:docMk/>
            <pc:sldMk cId="419259531" sldId="262"/>
            <ac:spMk id="41" creationId="{0CA98303-2B8A-E830-DFD1-DA92BA79099B}"/>
          </ac:spMkLst>
        </pc:spChg>
        <pc:spChg chg="mod">
          <ac:chgData name="Jim Schindling" userId="b66851809d24ae02" providerId="LiveId" clId="{D966050D-4D18-4E63-8DCC-52EE1EA2F8A5}" dt="2023-01-19T21:20:15.539" v="4337" actId="552"/>
          <ac:spMkLst>
            <pc:docMk/>
            <pc:sldMk cId="419259531" sldId="262"/>
            <ac:spMk id="42" creationId="{C2FB1FE6-C227-129D-EC08-AF1098069276}"/>
          </ac:spMkLst>
        </pc:spChg>
        <pc:spChg chg="mod">
          <ac:chgData name="Jim Schindling" userId="b66851809d24ae02" providerId="LiveId" clId="{D966050D-4D18-4E63-8DCC-52EE1EA2F8A5}" dt="2023-01-19T21:20:15.539" v="4337" actId="552"/>
          <ac:spMkLst>
            <pc:docMk/>
            <pc:sldMk cId="419259531" sldId="262"/>
            <ac:spMk id="43" creationId="{7206C942-0DED-D1C1-AE2D-057A340B494D}"/>
          </ac:spMkLst>
        </pc:spChg>
        <pc:spChg chg="mod">
          <ac:chgData name="Jim Schindling" userId="b66851809d24ae02" providerId="LiveId" clId="{D966050D-4D18-4E63-8DCC-52EE1EA2F8A5}" dt="2023-01-19T21:20:15.539" v="4337" actId="552"/>
          <ac:spMkLst>
            <pc:docMk/>
            <pc:sldMk cId="419259531" sldId="262"/>
            <ac:spMk id="44" creationId="{2F5B8BB2-2412-3529-EE0A-51A5D3BE0A58}"/>
          </ac:spMkLst>
        </pc:spChg>
        <pc:spChg chg="mod">
          <ac:chgData name="Jim Schindling" userId="b66851809d24ae02" providerId="LiveId" clId="{D966050D-4D18-4E63-8DCC-52EE1EA2F8A5}" dt="2023-01-19T21:10:47.444" v="4089" actId="1038"/>
          <ac:spMkLst>
            <pc:docMk/>
            <pc:sldMk cId="419259531" sldId="262"/>
            <ac:spMk id="45" creationId="{F681E031-A36A-9BE7-9055-5F63EA229A2C}"/>
          </ac:spMkLst>
        </pc:spChg>
        <pc:spChg chg="mod">
          <ac:chgData name="Jim Schindling" userId="b66851809d24ae02" providerId="LiveId" clId="{D966050D-4D18-4E63-8DCC-52EE1EA2F8A5}" dt="2023-01-19T21:20:30.213" v="4338" actId="553"/>
          <ac:spMkLst>
            <pc:docMk/>
            <pc:sldMk cId="419259531" sldId="262"/>
            <ac:spMk id="46" creationId="{D4AACC43-AACD-28ED-F57B-B7F5EB5C3040}"/>
          </ac:spMkLst>
        </pc:spChg>
        <pc:spChg chg="mod">
          <ac:chgData name="Jim Schindling" userId="b66851809d24ae02" providerId="LiveId" clId="{D966050D-4D18-4E63-8DCC-52EE1EA2F8A5}" dt="2023-01-19T21:15:23.261" v="4258" actId="20577"/>
          <ac:spMkLst>
            <pc:docMk/>
            <pc:sldMk cId="419259531" sldId="262"/>
            <ac:spMk id="47" creationId="{1890894C-82E8-DC28-2C0D-AD2211F7098F}"/>
          </ac:spMkLst>
        </pc:spChg>
        <pc:spChg chg="del mod">
          <ac:chgData name="Jim Schindling" userId="b66851809d24ae02" providerId="LiveId" clId="{D966050D-4D18-4E63-8DCC-52EE1EA2F8A5}" dt="2023-01-19T21:05:46.655" v="3943" actId="478"/>
          <ac:spMkLst>
            <pc:docMk/>
            <pc:sldMk cId="419259531" sldId="262"/>
            <ac:spMk id="48" creationId="{48DEC315-677B-4641-DC7F-98FEE467F7E8}"/>
          </ac:spMkLst>
        </pc:spChg>
        <pc:spChg chg="mod">
          <ac:chgData name="Jim Schindling" userId="b66851809d24ae02" providerId="LiveId" clId="{D966050D-4D18-4E63-8DCC-52EE1EA2F8A5}" dt="2023-01-20T14:47:29.881" v="5578" actId="1035"/>
          <ac:spMkLst>
            <pc:docMk/>
            <pc:sldMk cId="419259531" sldId="262"/>
            <ac:spMk id="49" creationId="{628296D1-2BD3-413A-28C6-64668DFC8BA3}"/>
          </ac:spMkLst>
        </pc:spChg>
        <pc:spChg chg="del">
          <ac:chgData name="Jim Schindling" userId="b66851809d24ae02" providerId="LiveId" clId="{D966050D-4D18-4E63-8DCC-52EE1EA2F8A5}" dt="2023-01-19T21:05:24.488" v="3942" actId="478"/>
          <ac:spMkLst>
            <pc:docMk/>
            <pc:sldMk cId="419259531" sldId="262"/>
            <ac:spMk id="50" creationId="{B9FBEE72-2CDE-FD38-067A-C4AF31F69878}"/>
          </ac:spMkLst>
        </pc:spChg>
        <pc:spChg chg="add mod">
          <ac:chgData name="Jim Schindling" userId="b66851809d24ae02" providerId="LiveId" clId="{D966050D-4D18-4E63-8DCC-52EE1EA2F8A5}" dt="2023-01-19T21:12:19.520" v="4129" actId="1038"/>
          <ac:spMkLst>
            <pc:docMk/>
            <pc:sldMk cId="419259531" sldId="262"/>
            <ac:spMk id="51" creationId="{D8EEA99F-DE80-9063-4A57-2E4F2C99EAD1}"/>
          </ac:spMkLst>
        </pc:spChg>
        <pc:spChg chg="add mod">
          <ac:chgData name="Jim Schindling" userId="b66851809d24ae02" providerId="LiveId" clId="{D966050D-4D18-4E63-8DCC-52EE1EA2F8A5}" dt="2023-01-19T21:10:47.444" v="4089" actId="1038"/>
          <ac:spMkLst>
            <pc:docMk/>
            <pc:sldMk cId="419259531" sldId="262"/>
            <ac:spMk id="52" creationId="{84A4CF3B-B877-5FB7-42D9-1DA29E81A242}"/>
          </ac:spMkLst>
        </pc:spChg>
        <pc:spChg chg="add mod ord">
          <ac:chgData name="Jim Schindling" userId="b66851809d24ae02" providerId="LiveId" clId="{D966050D-4D18-4E63-8DCC-52EE1EA2F8A5}" dt="2023-01-19T21:13:37.941" v="4164" actId="167"/>
          <ac:spMkLst>
            <pc:docMk/>
            <pc:sldMk cId="419259531" sldId="262"/>
            <ac:spMk id="53" creationId="{D94EC0DD-FCFD-A338-B084-E539E8B232B7}"/>
          </ac:spMkLst>
        </pc:spChg>
        <pc:spChg chg="add mod">
          <ac:chgData name="Jim Schindling" userId="b66851809d24ae02" providerId="LiveId" clId="{D966050D-4D18-4E63-8DCC-52EE1EA2F8A5}" dt="2023-01-19T21:12:51.453" v="4146" actId="1038"/>
          <ac:spMkLst>
            <pc:docMk/>
            <pc:sldMk cId="419259531" sldId="262"/>
            <ac:spMk id="54" creationId="{B9096706-E839-B8F4-6A5C-5A08B5C43523}"/>
          </ac:spMkLst>
        </pc:spChg>
        <pc:picChg chg="mod">
          <ac:chgData name="Jim Schindling" userId="b66851809d24ae02" providerId="LiveId" clId="{D966050D-4D18-4E63-8DCC-52EE1EA2F8A5}" dt="2023-01-19T21:06:54.196" v="3982" actId="1036"/>
          <ac:picMkLst>
            <pc:docMk/>
            <pc:sldMk cId="419259531" sldId="262"/>
            <ac:picMk id="2" creationId="{DF65E685-10FF-674A-6956-8E1492F07A39}"/>
          </ac:picMkLst>
        </pc:picChg>
        <pc:picChg chg="mod">
          <ac:chgData name="Jim Schindling" userId="b66851809d24ae02" providerId="LiveId" clId="{D966050D-4D18-4E63-8DCC-52EE1EA2F8A5}" dt="2023-01-19T21:06:54.196" v="3982" actId="1036"/>
          <ac:picMkLst>
            <pc:docMk/>
            <pc:sldMk cId="419259531" sldId="262"/>
            <ac:picMk id="3" creationId="{DE845F51-488B-B449-FCE4-4ECEAD9BC0C4}"/>
          </ac:picMkLst>
        </pc:picChg>
        <pc:picChg chg="mod">
          <ac:chgData name="Jim Schindling" userId="b66851809d24ae02" providerId="LiveId" clId="{D966050D-4D18-4E63-8DCC-52EE1EA2F8A5}" dt="2023-01-19T21:06:54.196" v="3982" actId="1036"/>
          <ac:picMkLst>
            <pc:docMk/>
            <pc:sldMk cId="419259531" sldId="262"/>
            <ac:picMk id="4" creationId="{3A7A5181-33A6-7A16-63B6-1276764B58B0}"/>
          </ac:picMkLst>
        </pc:picChg>
        <pc:picChg chg="mod">
          <ac:chgData name="Jim Schindling" userId="b66851809d24ae02" providerId="LiveId" clId="{D966050D-4D18-4E63-8DCC-52EE1EA2F8A5}" dt="2023-01-19T21:02:03.185" v="3871" actId="1035"/>
          <ac:picMkLst>
            <pc:docMk/>
            <pc:sldMk cId="419259531" sldId="262"/>
            <ac:picMk id="5" creationId="{E4339FA4-10E1-1DFE-EBD0-00E138A37802}"/>
          </ac:picMkLst>
        </pc:picChg>
        <pc:picChg chg="mod">
          <ac:chgData name="Jim Schindling" userId="b66851809d24ae02" providerId="LiveId" clId="{D966050D-4D18-4E63-8DCC-52EE1EA2F8A5}" dt="2023-01-19T21:06:54.196" v="3982" actId="1036"/>
          <ac:picMkLst>
            <pc:docMk/>
            <pc:sldMk cId="419259531" sldId="262"/>
            <ac:picMk id="6" creationId="{5DBA02E7-5ADB-0644-B00E-B925CCD462B3}"/>
          </ac:picMkLst>
        </pc:picChg>
        <pc:picChg chg="mod">
          <ac:chgData name="Jim Schindling" userId="b66851809d24ae02" providerId="LiveId" clId="{D966050D-4D18-4E63-8DCC-52EE1EA2F8A5}" dt="2023-01-19T21:06:54.196" v="3982" actId="1036"/>
          <ac:picMkLst>
            <pc:docMk/>
            <pc:sldMk cId="419259531" sldId="262"/>
            <ac:picMk id="7" creationId="{54B3C14E-AA5D-639D-D04A-D106844C816D}"/>
          </ac:picMkLst>
        </pc:picChg>
        <pc:picChg chg="mod">
          <ac:chgData name="Jim Schindling" userId="b66851809d24ae02" providerId="LiveId" clId="{D966050D-4D18-4E63-8DCC-52EE1EA2F8A5}" dt="2023-01-19T21:06:54.196" v="3982" actId="1036"/>
          <ac:picMkLst>
            <pc:docMk/>
            <pc:sldMk cId="419259531" sldId="262"/>
            <ac:picMk id="8" creationId="{C5ED9993-9B3D-18EF-C4CF-E0FEB44CBE7C}"/>
          </ac:picMkLst>
        </pc:picChg>
        <pc:picChg chg="mod">
          <ac:chgData name="Jim Schindling" userId="b66851809d24ae02" providerId="LiveId" clId="{D966050D-4D18-4E63-8DCC-52EE1EA2F8A5}" dt="2023-01-19T21:06:54.196" v="3982" actId="1036"/>
          <ac:picMkLst>
            <pc:docMk/>
            <pc:sldMk cId="419259531" sldId="262"/>
            <ac:picMk id="13" creationId="{3E7BEF1E-B4F9-CA54-7500-736DB69DD5E5}"/>
          </ac:picMkLst>
        </pc:picChg>
        <pc:picChg chg="mod">
          <ac:chgData name="Jim Schindling" userId="b66851809d24ae02" providerId="LiveId" clId="{D966050D-4D18-4E63-8DCC-52EE1EA2F8A5}" dt="2023-01-19T21:10:47.444" v="4089" actId="1038"/>
          <ac:picMkLst>
            <pc:docMk/>
            <pc:sldMk cId="419259531" sldId="262"/>
            <ac:picMk id="18" creationId="{42038D7B-203C-5A0B-76C1-9D69EF4CDAF4}"/>
          </ac:picMkLst>
        </pc:picChg>
        <pc:picChg chg="mod">
          <ac:chgData name="Jim Schindling" userId="b66851809d24ae02" providerId="LiveId" clId="{D966050D-4D18-4E63-8DCC-52EE1EA2F8A5}" dt="2023-01-19T21:10:47.444" v="4089" actId="1038"/>
          <ac:picMkLst>
            <pc:docMk/>
            <pc:sldMk cId="419259531" sldId="262"/>
            <ac:picMk id="19" creationId="{10CCA66C-CF06-C5B5-251D-43DC70D5E0F2}"/>
          </ac:picMkLst>
        </pc:picChg>
        <pc:picChg chg="mod">
          <ac:chgData name="Jim Schindling" userId="b66851809d24ae02" providerId="LiveId" clId="{D966050D-4D18-4E63-8DCC-52EE1EA2F8A5}" dt="2023-01-19T20:56:54.734" v="3841" actId="12788"/>
          <ac:picMkLst>
            <pc:docMk/>
            <pc:sldMk cId="419259531" sldId="262"/>
            <ac:picMk id="21" creationId="{F5B3A20F-A353-A388-7EEC-1B982E3E6E13}"/>
          </ac:picMkLst>
        </pc:picChg>
        <pc:picChg chg="mod">
          <ac:chgData name="Jim Schindling" userId="b66851809d24ae02" providerId="LiveId" clId="{D966050D-4D18-4E63-8DCC-52EE1EA2F8A5}" dt="2023-01-19T21:06:54.196" v="3982" actId="1036"/>
          <ac:picMkLst>
            <pc:docMk/>
            <pc:sldMk cId="419259531" sldId="262"/>
            <ac:picMk id="30" creationId="{1D1D2BA1-EEBB-D725-A853-F380C7B0529D}"/>
          </ac:picMkLst>
        </pc:picChg>
      </pc:sldChg>
      <pc:sldChg chg="modSp add mod ord">
        <pc:chgData name="Jim Schindling" userId="b66851809d24ae02" providerId="LiveId" clId="{D966050D-4D18-4E63-8DCC-52EE1EA2F8A5}" dt="2023-01-20T16:47:03.449" v="6399" actId="1035"/>
        <pc:sldMkLst>
          <pc:docMk/>
          <pc:sldMk cId="1470795950" sldId="263"/>
        </pc:sldMkLst>
        <pc:spChg chg="mod">
          <ac:chgData name="Jim Schindling" userId="b66851809d24ae02" providerId="LiveId" clId="{D966050D-4D18-4E63-8DCC-52EE1EA2F8A5}" dt="2023-01-20T16:47:03.449" v="6399" actId="1035"/>
          <ac:spMkLst>
            <pc:docMk/>
            <pc:sldMk cId="1470795950" sldId="263"/>
            <ac:spMk id="2" creationId="{F3477371-83F7-7468-64A2-D3F6D3341A1F}"/>
          </ac:spMkLst>
        </pc:spChg>
        <pc:spChg chg="mod">
          <ac:chgData name="Jim Schindling" userId="b66851809d24ae02" providerId="LiveId" clId="{D966050D-4D18-4E63-8DCC-52EE1EA2F8A5}" dt="2023-01-20T16:31:17.413" v="6344" actId="6549"/>
          <ac:spMkLst>
            <pc:docMk/>
            <pc:sldMk cId="1470795950" sldId="263"/>
            <ac:spMk id="4" creationId="{691062DF-195F-B34A-530E-8E6A49E92B6F}"/>
          </ac:spMkLst>
        </pc:spChg>
      </pc:sldChg>
      <pc:sldChg chg="modSp add mod ord">
        <pc:chgData name="Jim Schindling" userId="b66851809d24ae02" providerId="LiveId" clId="{D966050D-4D18-4E63-8DCC-52EE1EA2F8A5}" dt="2023-01-30T20:10:29.539" v="6434" actId="20577"/>
        <pc:sldMkLst>
          <pc:docMk/>
          <pc:sldMk cId="3592245466" sldId="264"/>
        </pc:sldMkLst>
        <pc:spChg chg="mod">
          <ac:chgData name="Jim Schindling" userId="b66851809d24ae02" providerId="LiveId" clId="{D966050D-4D18-4E63-8DCC-52EE1EA2F8A5}" dt="2023-01-20T16:27:31.983" v="6263" actId="207"/>
          <ac:spMkLst>
            <pc:docMk/>
            <pc:sldMk cId="3592245466" sldId="264"/>
            <ac:spMk id="31" creationId="{E5DD09C5-B8FE-1C16-FF0F-6056F2694454}"/>
          </ac:spMkLst>
        </pc:spChg>
        <pc:spChg chg="mod">
          <ac:chgData name="Jim Schindling" userId="b66851809d24ae02" providerId="LiveId" clId="{D966050D-4D18-4E63-8DCC-52EE1EA2F8A5}" dt="2023-01-30T20:10:29.539" v="6434" actId="20577"/>
          <ac:spMkLst>
            <pc:docMk/>
            <pc:sldMk cId="3592245466" sldId="264"/>
            <ac:spMk id="32" creationId="{11A91ADB-7CED-19A0-A7E6-0A9694F771A5}"/>
          </ac:spMkLst>
        </pc:spChg>
        <pc:spChg chg="mod">
          <ac:chgData name="Jim Schindling" userId="b66851809d24ae02" providerId="LiveId" clId="{D966050D-4D18-4E63-8DCC-52EE1EA2F8A5}" dt="2023-01-20T16:27:31.983" v="6263" actId="207"/>
          <ac:spMkLst>
            <pc:docMk/>
            <pc:sldMk cId="3592245466" sldId="264"/>
            <ac:spMk id="34" creationId="{7EAAF4F6-B5F0-8C82-C8AE-31EB5682DE5E}"/>
          </ac:spMkLst>
        </pc:spChg>
        <pc:spChg chg="mod">
          <ac:chgData name="Jim Schindling" userId="b66851809d24ae02" providerId="LiveId" clId="{D966050D-4D18-4E63-8DCC-52EE1EA2F8A5}" dt="2023-01-20T16:27:31.983" v="6263" actId="207"/>
          <ac:spMkLst>
            <pc:docMk/>
            <pc:sldMk cId="3592245466" sldId="264"/>
            <ac:spMk id="46" creationId="{D4AACC43-AACD-28ED-F57B-B7F5EB5C3040}"/>
          </ac:spMkLst>
        </pc:spChg>
        <pc:spChg chg="mod">
          <ac:chgData name="Jim Schindling" userId="b66851809d24ae02" providerId="LiveId" clId="{D966050D-4D18-4E63-8DCC-52EE1EA2F8A5}" dt="2023-01-20T16:24:22.283" v="6155" actId="20577"/>
          <ac:spMkLst>
            <pc:docMk/>
            <pc:sldMk cId="3592245466" sldId="264"/>
            <ac:spMk id="47" creationId="{1890894C-82E8-DC28-2C0D-AD2211F7098F}"/>
          </ac:spMkLst>
        </pc:spChg>
        <pc:spChg chg="mod">
          <ac:chgData name="Jim Schindling" userId="b66851809d24ae02" providerId="LiveId" clId="{D966050D-4D18-4E63-8DCC-52EE1EA2F8A5}" dt="2023-01-20T16:06:40.030" v="5999" actId="20577"/>
          <ac:spMkLst>
            <pc:docMk/>
            <pc:sldMk cId="3592245466" sldId="264"/>
            <ac:spMk id="52" creationId="{84A4CF3B-B877-5FB7-42D9-1DA29E81A242}"/>
          </ac:spMkLst>
        </pc:spChg>
      </pc:sldChg>
      <pc:sldChg chg="modSp add mod ord">
        <pc:chgData name="Jim Schindling" userId="b66851809d24ae02" providerId="LiveId" clId="{D966050D-4D18-4E63-8DCC-52EE1EA2F8A5}" dt="2023-01-20T16:42:43.222" v="6354" actId="20577"/>
        <pc:sldMkLst>
          <pc:docMk/>
          <pc:sldMk cId="3409237390" sldId="265"/>
        </pc:sldMkLst>
        <pc:spChg chg="mod">
          <ac:chgData name="Jim Schindling" userId="b66851809d24ae02" providerId="LiveId" clId="{D966050D-4D18-4E63-8DCC-52EE1EA2F8A5}" dt="2023-01-20T16:42:43.222" v="6354" actId="20577"/>
          <ac:spMkLst>
            <pc:docMk/>
            <pc:sldMk cId="3409237390" sldId="265"/>
            <ac:spMk id="2" creationId="{F3477371-83F7-7468-64A2-D3F6D3341A1F}"/>
          </ac:spMkLst>
        </pc:spChg>
        <pc:spChg chg="mod">
          <ac:chgData name="Jim Schindling" userId="b66851809d24ae02" providerId="LiveId" clId="{D966050D-4D18-4E63-8DCC-52EE1EA2F8A5}" dt="2023-01-20T16:31:21.839" v="6345" actId="6549"/>
          <ac:spMkLst>
            <pc:docMk/>
            <pc:sldMk cId="3409237390" sldId="265"/>
            <ac:spMk id="4" creationId="{691062DF-195F-B34A-530E-8E6A49E92B6F}"/>
          </ac:spMkLst>
        </pc:spChg>
      </pc:sldChg>
      <pc:sldChg chg="modSp add mod">
        <pc:chgData name="Jim Schindling" userId="b66851809d24ae02" providerId="LiveId" clId="{D966050D-4D18-4E63-8DCC-52EE1EA2F8A5}" dt="2023-01-30T20:33:00.235" v="6458" actId="20577"/>
        <pc:sldMkLst>
          <pc:docMk/>
          <pc:sldMk cId="1929368300" sldId="266"/>
        </pc:sldMkLst>
        <pc:spChg chg="mod">
          <ac:chgData name="Jim Schindling" userId="b66851809d24ae02" providerId="LiveId" clId="{D966050D-4D18-4E63-8DCC-52EE1EA2F8A5}" dt="2023-01-30T20:32:47.161" v="6450" actId="20577"/>
          <ac:spMkLst>
            <pc:docMk/>
            <pc:sldMk cId="1929368300" sldId="266"/>
            <ac:spMk id="32" creationId="{11A91ADB-7CED-19A0-A7E6-0A9694F771A5}"/>
          </ac:spMkLst>
        </pc:spChg>
        <pc:spChg chg="mod">
          <ac:chgData name="Jim Schindling" userId="b66851809d24ae02" providerId="LiveId" clId="{D966050D-4D18-4E63-8DCC-52EE1EA2F8A5}" dt="2023-01-30T20:32:44.266" v="6447" actId="20577"/>
          <ac:spMkLst>
            <pc:docMk/>
            <pc:sldMk cId="1929368300" sldId="266"/>
            <ac:spMk id="36" creationId="{D0C07563-9C37-A579-426A-3086CBE0DA9B}"/>
          </ac:spMkLst>
        </pc:spChg>
        <pc:spChg chg="mod">
          <ac:chgData name="Jim Schindling" userId="b66851809d24ae02" providerId="LiveId" clId="{D966050D-4D18-4E63-8DCC-52EE1EA2F8A5}" dt="2023-01-30T20:33:00.235" v="6458" actId="20577"/>
          <ac:spMkLst>
            <pc:docMk/>
            <pc:sldMk cId="1929368300" sldId="266"/>
            <ac:spMk id="47" creationId="{1890894C-82E8-DC28-2C0D-AD2211F7098F}"/>
          </ac:spMkLst>
        </pc:spChg>
      </pc:sldChg>
      <pc:sldChg chg="addSp delSp modSp add mod">
        <pc:chgData name="Jim Schindling" userId="b66851809d24ae02" providerId="LiveId" clId="{D966050D-4D18-4E63-8DCC-52EE1EA2F8A5}" dt="2023-01-30T20:53:15.570" v="6687" actId="20577"/>
        <pc:sldMkLst>
          <pc:docMk/>
          <pc:sldMk cId="753590005" sldId="267"/>
        </pc:sldMkLst>
        <pc:spChg chg="mod">
          <ac:chgData name="Jim Schindling" userId="b66851809d24ae02" providerId="LiveId" clId="{D966050D-4D18-4E63-8DCC-52EE1EA2F8A5}" dt="2023-01-30T20:47:33.106" v="6523" actId="1036"/>
          <ac:spMkLst>
            <pc:docMk/>
            <pc:sldMk cId="753590005" sldId="267"/>
            <ac:spMk id="20" creationId="{6D09811B-BB33-6AFE-8A6F-42EDD4AA1F80}"/>
          </ac:spMkLst>
        </pc:spChg>
        <pc:spChg chg="mod">
          <ac:chgData name="Jim Schindling" userId="b66851809d24ae02" providerId="LiveId" clId="{D966050D-4D18-4E63-8DCC-52EE1EA2F8A5}" dt="2023-01-30T20:48:23.841" v="6543" actId="1036"/>
          <ac:spMkLst>
            <pc:docMk/>
            <pc:sldMk cId="753590005" sldId="267"/>
            <ac:spMk id="22" creationId="{FF81DFFC-94C4-4E4A-F175-A4FCC848F297}"/>
          </ac:spMkLst>
        </pc:spChg>
        <pc:spChg chg="mod">
          <ac:chgData name="Jim Schindling" userId="b66851809d24ae02" providerId="LiveId" clId="{D966050D-4D18-4E63-8DCC-52EE1EA2F8A5}" dt="2023-01-30T20:47:22.519" v="6499" actId="1036"/>
          <ac:spMkLst>
            <pc:docMk/>
            <pc:sldMk cId="753590005" sldId="267"/>
            <ac:spMk id="23" creationId="{E7E0B757-F659-BA35-3AC9-52C32332D0BE}"/>
          </ac:spMkLst>
        </pc:spChg>
        <pc:spChg chg="mod">
          <ac:chgData name="Jim Schindling" userId="b66851809d24ae02" providerId="LiveId" clId="{D966050D-4D18-4E63-8DCC-52EE1EA2F8A5}" dt="2023-01-30T20:47:22.519" v="6499" actId="1036"/>
          <ac:spMkLst>
            <pc:docMk/>
            <pc:sldMk cId="753590005" sldId="267"/>
            <ac:spMk id="24" creationId="{ABEFC81D-9B04-5EDC-3174-0EFAF49B2F38}"/>
          </ac:spMkLst>
        </pc:spChg>
        <pc:spChg chg="del">
          <ac:chgData name="Jim Schindling" userId="b66851809d24ae02" providerId="LiveId" clId="{D966050D-4D18-4E63-8DCC-52EE1EA2F8A5}" dt="2023-01-30T20:50:09.109" v="6576" actId="478"/>
          <ac:spMkLst>
            <pc:docMk/>
            <pc:sldMk cId="753590005" sldId="267"/>
            <ac:spMk id="31" creationId="{E5DD09C5-B8FE-1C16-FF0F-6056F2694454}"/>
          </ac:spMkLst>
        </pc:spChg>
        <pc:spChg chg="del mod">
          <ac:chgData name="Jim Schindling" userId="b66851809d24ae02" providerId="LiveId" clId="{D966050D-4D18-4E63-8DCC-52EE1EA2F8A5}" dt="2023-01-30T20:49:06.249" v="6565" actId="478"/>
          <ac:spMkLst>
            <pc:docMk/>
            <pc:sldMk cId="753590005" sldId="267"/>
            <ac:spMk id="32" creationId="{11A91ADB-7CED-19A0-A7E6-0A9694F771A5}"/>
          </ac:spMkLst>
        </pc:spChg>
        <pc:spChg chg="add mod">
          <ac:chgData name="Jim Schindling" userId="b66851809d24ae02" providerId="LiveId" clId="{D966050D-4D18-4E63-8DCC-52EE1EA2F8A5}" dt="2023-01-30T20:47:52.707" v="6525" actId="1076"/>
          <ac:spMkLst>
            <pc:docMk/>
            <pc:sldMk cId="753590005" sldId="267"/>
            <ac:spMk id="33" creationId="{FA910321-2D9C-3033-E5E5-7DE569AE8ADA}"/>
          </ac:spMkLst>
        </pc:spChg>
        <pc:spChg chg="del">
          <ac:chgData name="Jim Schindling" userId="b66851809d24ae02" providerId="LiveId" clId="{D966050D-4D18-4E63-8DCC-52EE1EA2F8A5}" dt="2023-01-30T20:48:12.775" v="6529" actId="478"/>
          <ac:spMkLst>
            <pc:docMk/>
            <pc:sldMk cId="753590005" sldId="267"/>
            <ac:spMk id="34" creationId="{7EAAF4F6-B5F0-8C82-C8AE-31EB5682DE5E}"/>
          </ac:spMkLst>
        </pc:spChg>
        <pc:spChg chg="del">
          <ac:chgData name="Jim Schindling" userId="b66851809d24ae02" providerId="LiveId" clId="{D966050D-4D18-4E63-8DCC-52EE1EA2F8A5}" dt="2023-01-30T20:47:58.275" v="6526" actId="478"/>
          <ac:spMkLst>
            <pc:docMk/>
            <pc:sldMk cId="753590005" sldId="267"/>
            <ac:spMk id="35" creationId="{9B24C5BE-917B-3B11-4FE1-CEDA588C357B}"/>
          </ac:spMkLst>
        </pc:spChg>
        <pc:spChg chg="del">
          <ac:chgData name="Jim Schindling" userId="b66851809d24ae02" providerId="LiveId" clId="{D966050D-4D18-4E63-8DCC-52EE1EA2F8A5}" dt="2023-01-30T20:49:08.620" v="6566" actId="478"/>
          <ac:spMkLst>
            <pc:docMk/>
            <pc:sldMk cId="753590005" sldId="267"/>
            <ac:spMk id="36" creationId="{D0C07563-9C37-A579-426A-3086CBE0DA9B}"/>
          </ac:spMkLst>
        </pc:spChg>
        <pc:spChg chg="mod">
          <ac:chgData name="Jim Schindling" userId="b66851809d24ae02" providerId="LiveId" clId="{D966050D-4D18-4E63-8DCC-52EE1EA2F8A5}" dt="2023-01-30T20:49:48.632" v="6574" actId="1076"/>
          <ac:spMkLst>
            <pc:docMk/>
            <pc:sldMk cId="753590005" sldId="267"/>
            <ac:spMk id="37" creationId="{AF682E07-2EA9-CA28-C297-EA73817915DD}"/>
          </ac:spMkLst>
        </pc:spChg>
        <pc:spChg chg="mod">
          <ac:chgData name="Jim Schindling" userId="b66851809d24ae02" providerId="LiveId" clId="{D966050D-4D18-4E63-8DCC-52EE1EA2F8A5}" dt="2023-01-30T20:50:13.532" v="6577" actId="1076"/>
          <ac:spMkLst>
            <pc:docMk/>
            <pc:sldMk cId="753590005" sldId="267"/>
            <ac:spMk id="38" creationId="{CAD925A7-E372-0B07-DE03-CC130F70A974}"/>
          </ac:spMkLst>
        </pc:spChg>
        <pc:spChg chg="mod">
          <ac:chgData name="Jim Schindling" userId="b66851809d24ae02" providerId="LiveId" clId="{D966050D-4D18-4E63-8DCC-52EE1EA2F8A5}" dt="2023-01-30T20:47:22.519" v="6499" actId="1036"/>
          <ac:spMkLst>
            <pc:docMk/>
            <pc:sldMk cId="753590005" sldId="267"/>
            <ac:spMk id="45" creationId="{F681E031-A36A-9BE7-9055-5F63EA229A2C}"/>
          </ac:spMkLst>
        </pc:spChg>
        <pc:spChg chg="mod">
          <ac:chgData name="Jim Schindling" userId="b66851809d24ae02" providerId="LiveId" clId="{D966050D-4D18-4E63-8DCC-52EE1EA2F8A5}" dt="2023-01-30T20:51:22.796" v="6594" actId="14100"/>
          <ac:spMkLst>
            <pc:docMk/>
            <pc:sldMk cId="753590005" sldId="267"/>
            <ac:spMk id="46" creationId="{D4AACC43-AACD-28ED-F57B-B7F5EB5C3040}"/>
          </ac:spMkLst>
        </pc:spChg>
        <pc:spChg chg="mod">
          <ac:chgData name="Jim Schindling" userId="b66851809d24ae02" providerId="LiveId" clId="{D966050D-4D18-4E63-8DCC-52EE1EA2F8A5}" dt="2023-01-30T20:53:15.570" v="6687" actId="20577"/>
          <ac:spMkLst>
            <pc:docMk/>
            <pc:sldMk cId="753590005" sldId="267"/>
            <ac:spMk id="47" creationId="{1890894C-82E8-DC28-2C0D-AD2211F7098F}"/>
          </ac:spMkLst>
        </pc:spChg>
        <pc:spChg chg="del">
          <ac:chgData name="Jim Schindling" userId="b66851809d24ae02" providerId="LiveId" clId="{D966050D-4D18-4E63-8DCC-52EE1EA2F8A5}" dt="2023-01-30T20:49:57.077" v="6575" actId="478"/>
          <ac:spMkLst>
            <pc:docMk/>
            <pc:sldMk cId="753590005" sldId="267"/>
            <ac:spMk id="49" creationId="{628296D1-2BD3-413A-28C6-64668DFC8BA3}"/>
          </ac:spMkLst>
        </pc:spChg>
        <pc:spChg chg="del">
          <ac:chgData name="Jim Schindling" userId="b66851809d24ae02" providerId="LiveId" clId="{D966050D-4D18-4E63-8DCC-52EE1EA2F8A5}" dt="2023-01-30T20:49:46.087" v="6573" actId="478"/>
          <ac:spMkLst>
            <pc:docMk/>
            <pc:sldMk cId="753590005" sldId="267"/>
            <ac:spMk id="51" creationId="{D8EEA99F-DE80-9063-4A57-2E4F2C99EAD1}"/>
          </ac:spMkLst>
        </pc:spChg>
        <pc:spChg chg="add mod">
          <ac:chgData name="Jim Schindling" userId="b66851809d24ae02" providerId="LiveId" clId="{D966050D-4D18-4E63-8DCC-52EE1EA2F8A5}" dt="2023-01-30T20:49:33.952" v="6568" actId="1076"/>
          <ac:spMkLst>
            <pc:docMk/>
            <pc:sldMk cId="753590005" sldId="267"/>
            <ac:spMk id="57" creationId="{0D750C4E-A4CE-F203-F85E-E503C6390752}"/>
          </ac:spMkLst>
        </pc:spChg>
        <pc:spChg chg="add mod">
          <ac:chgData name="Jim Schindling" userId="b66851809d24ae02" providerId="LiveId" clId="{D966050D-4D18-4E63-8DCC-52EE1EA2F8A5}" dt="2023-01-30T20:50:22.435" v="6580" actId="688"/>
          <ac:spMkLst>
            <pc:docMk/>
            <pc:sldMk cId="753590005" sldId="267"/>
            <ac:spMk id="58" creationId="{CFEB5BCF-293A-9A12-0631-506771ED658F}"/>
          </ac:spMkLst>
        </pc:spChg>
        <pc:spChg chg="add mod">
          <ac:chgData name="Jim Schindling" userId="b66851809d24ae02" providerId="LiveId" clId="{D966050D-4D18-4E63-8DCC-52EE1EA2F8A5}" dt="2023-01-30T20:51:35.013" v="6610" actId="1035"/>
          <ac:spMkLst>
            <pc:docMk/>
            <pc:sldMk cId="753590005" sldId="267"/>
            <ac:spMk id="59" creationId="{5F83C05C-0639-0B11-C216-710AFC9A7A17}"/>
          </ac:spMkLst>
        </pc:spChg>
        <pc:picChg chg="del">
          <ac:chgData name="Jim Schindling" userId="b66851809d24ae02" providerId="LiveId" clId="{D966050D-4D18-4E63-8DCC-52EE1EA2F8A5}" dt="2023-01-30T20:49:42.388" v="6572" actId="478"/>
          <ac:picMkLst>
            <pc:docMk/>
            <pc:sldMk cId="753590005" sldId="267"/>
            <ac:picMk id="2" creationId="{DF65E685-10FF-674A-6956-8E1492F07A39}"/>
          </ac:picMkLst>
        </pc:picChg>
        <pc:picChg chg="del">
          <ac:chgData name="Jim Schindling" userId="b66851809d24ae02" providerId="LiveId" clId="{D966050D-4D18-4E63-8DCC-52EE1EA2F8A5}" dt="2023-01-30T20:49:41.839" v="6571" actId="478"/>
          <ac:picMkLst>
            <pc:docMk/>
            <pc:sldMk cId="753590005" sldId="267"/>
            <ac:picMk id="3" creationId="{DE845F51-488B-B449-FCE4-4ECEAD9BC0C4}"/>
          </ac:picMkLst>
        </pc:picChg>
        <pc:picChg chg="del">
          <ac:chgData name="Jim Schindling" userId="b66851809d24ae02" providerId="LiveId" clId="{D966050D-4D18-4E63-8DCC-52EE1EA2F8A5}" dt="2023-01-30T20:49:41.364" v="6570" actId="478"/>
          <ac:picMkLst>
            <pc:docMk/>
            <pc:sldMk cId="753590005" sldId="267"/>
            <ac:picMk id="4" creationId="{3A7A5181-33A6-7A16-63B6-1276764B58B0}"/>
          </ac:picMkLst>
        </pc:picChg>
        <pc:picChg chg="mod">
          <ac:chgData name="Jim Schindling" userId="b66851809d24ae02" providerId="LiveId" clId="{D966050D-4D18-4E63-8DCC-52EE1EA2F8A5}" dt="2023-01-30T20:47:33.106" v="6523" actId="1036"/>
          <ac:picMkLst>
            <pc:docMk/>
            <pc:sldMk cId="753590005" sldId="267"/>
            <ac:picMk id="5" creationId="{E4339FA4-10E1-1DFE-EBD0-00E138A37802}"/>
          </ac:picMkLst>
        </pc:picChg>
        <pc:picChg chg="del">
          <ac:chgData name="Jim Schindling" userId="b66851809d24ae02" providerId="LiveId" clId="{D966050D-4D18-4E63-8DCC-52EE1EA2F8A5}" dt="2023-01-30T20:49:40.611" v="6569" actId="478"/>
          <ac:picMkLst>
            <pc:docMk/>
            <pc:sldMk cId="753590005" sldId="267"/>
            <ac:picMk id="6" creationId="{5DBA02E7-5ADB-0644-B00E-B925CCD462B3}"/>
          </ac:picMkLst>
        </pc:picChg>
        <pc:picChg chg="mod">
          <ac:chgData name="Jim Schindling" userId="b66851809d24ae02" providerId="LiveId" clId="{D966050D-4D18-4E63-8DCC-52EE1EA2F8A5}" dt="2023-01-30T20:49:33.952" v="6568" actId="1076"/>
          <ac:picMkLst>
            <pc:docMk/>
            <pc:sldMk cId="753590005" sldId="267"/>
            <ac:picMk id="7" creationId="{54B3C14E-AA5D-639D-D04A-D106844C816D}"/>
          </ac:picMkLst>
        </pc:picChg>
        <pc:picChg chg="mod">
          <ac:chgData name="Jim Schindling" userId="b66851809d24ae02" providerId="LiveId" clId="{D966050D-4D18-4E63-8DCC-52EE1EA2F8A5}" dt="2023-01-30T20:49:33.952" v="6568" actId="1076"/>
          <ac:picMkLst>
            <pc:docMk/>
            <pc:sldMk cId="753590005" sldId="267"/>
            <ac:picMk id="8" creationId="{C5ED9993-9B3D-18EF-C4CF-E0FEB44CBE7C}"/>
          </ac:picMkLst>
        </pc:picChg>
        <pc:picChg chg="del">
          <ac:chgData name="Jim Schindling" userId="b66851809d24ae02" providerId="LiveId" clId="{D966050D-4D18-4E63-8DCC-52EE1EA2F8A5}" dt="2023-01-30T20:48:58.245" v="6556" actId="478"/>
          <ac:picMkLst>
            <pc:docMk/>
            <pc:sldMk cId="753590005" sldId="267"/>
            <ac:picMk id="9" creationId="{F752DEA9-6380-BED6-4DE9-F0274491F117}"/>
          </ac:picMkLst>
        </pc:picChg>
        <pc:picChg chg="del">
          <ac:chgData name="Jim Schindling" userId="b66851809d24ae02" providerId="LiveId" clId="{D966050D-4D18-4E63-8DCC-52EE1EA2F8A5}" dt="2023-01-30T20:49:00.701" v="6559" actId="478"/>
          <ac:picMkLst>
            <pc:docMk/>
            <pc:sldMk cId="753590005" sldId="267"/>
            <ac:picMk id="10" creationId="{E0E0A1DE-6DA6-D599-D695-29A7ABE283D9}"/>
          </ac:picMkLst>
        </pc:picChg>
        <pc:picChg chg="del">
          <ac:chgData name="Jim Schindling" userId="b66851809d24ae02" providerId="LiveId" clId="{D966050D-4D18-4E63-8DCC-52EE1EA2F8A5}" dt="2023-01-30T20:48:58.934" v="6557" actId="478"/>
          <ac:picMkLst>
            <pc:docMk/>
            <pc:sldMk cId="753590005" sldId="267"/>
            <ac:picMk id="11" creationId="{DB71A01C-C3C7-5815-A87C-3D6040A135E2}"/>
          </ac:picMkLst>
        </pc:picChg>
        <pc:picChg chg="del">
          <ac:chgData name="Jim Schindling" userId="b66851809d24ae02" providerId="LiveId" clId="{D966050D-4D18-4E63-8DCC-52EE1EA2F8A5}" dt="2023-01-30T20:49:00.076" v="6558" actId="478"/>
          <ac:picMkLst>
            <pc:docMk/>
            <pc:sldMk cId="753590005" sldId="267"/>
            <ac:picMk id="12" creationId="{1908AD78-0BDE-69F4-4049-650296F18578}"/>
          </ac:picMkLst>
        </pc:picChg>
        <pc:picChg chg="mod">
          <ac:chgData name="Jim Schindling" userId="b66851809d24ae02" providerId="LiveId" clId="{D966050D-4D18-4E63-8DCC-52EE1EA2F8A5}" dt="2023-01-30T20:49:33.952" v="6568" actId="1076"/>
          <ac:picMkLst>
            <pc:docMk/>
            <pc:sldMk cId="753590005" sldId="267"/>
            <ac:picMk id="13" creationId="{3E7BEF1E-B4F9-CA54-7500-736DB69DD5E5}"/>
          </ac:picMkLst>
        </pc:picChg>
        <pc:picChg chg="del">
          <ac:chgData name="Jim Schindling" userId="b66851809d24ae02" providerId="LiveId" clId="{D966050D-4D18-4E63-8DCC-52EE1EA2F8A5}" dt="2023-01-30T20:49:02.835" v="6562" actId="478"/>
          <ac:picMkLst>
            <pc:docMk/>
            <pc:sldMk cId="753590005" sldId="267"/>
            <ac:picMk id="14" creationId="{F81195FC-7AFC-560B-84B6-EB939D710DBC}"/>
          </ac:picMkLst>
        </pc:picChg>
        <pc:picChg chg="del">
          <ac:chgData name="Jim Schindling" userId="b66851809d24ae02" providerId="LiveId" clId="{D966050D-4D18-4E63-8DCC-52EE1EA2F8A5}" dt="2023-01-30T20:49:02.002" v="6561" actId="478"/>
          <ac:picMkLst>
            <pc:docMk/>
            <pc:sldMk cId="753590005" sldId="267"/>
            <ac:picMk id="15" creationId="{A1C11AA8-6145-054F-135D-0D0E03EC13D7}"/>
          </ac:picMkLst>
        </pc:picChg>
        <pc:picChg chg="del">
          <ac:chgData name="Jim Schindling" userId="b66851809d24ae02" providerId="LiveId" clId="{D966050D-4D18-4E63-8DCC-52EE1EA2F8A5}" dt="2023-01-30T20:49:01.516" v="6560" actId="478"/>
          <ac:picMkLst>
            <pc:docMk/>
            <pc:sldMk cId="753590005" sldId="267"/>
            <ac:picMk id="16" creationId="{0A7F63BC-DD02-FED7-176A-CD6C0CD5C20D}"/>
          </ac:picMkLst>
        </pc:picChg>
        <pc:picChg chg="del">
          <ac:chgData name="Jim Schindling" userId="b66851809d24ae02" providerId="LiveId" clId="{D966050D-4D18-4E63-8DCC-52EE1EA2F8A5}" dt="2023-01-30T20:49:03.307" v="6563" actId="478"/>
          <ac:picMkLst>
            <pc:docMk/>
            <pc:sldMk cId="753590005" sldId="267"/>
            <ac:picMk id="17" creationId="{12616BB8-ACB3-53E7-15A5-77049676E7F3}"/>
          </ac:picMkLst>
        </pc:picChg>
        <pc:picChg chg="mod">
          <ac:chgData name="Jim Schindling" userId="b66851809d24ae02" providerId="LiveId" clId="{D966050D-4D18-4E63-8DCC-52EE1EA2F8A5}" dt="2023-01-30T20:47:22.519" v="6499" actId="1036"/>
          <ac:picMkLst>
            <pc:docMk/>
            <pc:sldMk cId="753590005" sldId="267"/>
            <ac:picMk id="18" creationId="{42038D7B-203C-5A0B-76C1-9D69EF4CDAF4}"/>
          </ac:picMkLst>
        </pc:picChg>
        <pc:picChg chg="mod">
          <ac:chgData name="Jim Schindling" userId="b66851809d24ae02" providerId="LiveId" clId="{D966050D-4D18-4E63-8DCC-52EE1EA2F8A5}" dt="2023-01-30T20:47:22.519" v="6499" actId="1036"/>
          <ac:picMkLst>
            <pc:docMk/>
            <pc:sldMk cId="753590005" sldId="267"/>
            <ac:picMk id="19" creationId="{10CCA66C-CF06-C5B5-251D-43DC70D5E0F2}"/>
          </ac:picMkLst>
        </pc:picChg>
        <pc:picChg chg="mod">
          <ac:chgData name="Jim Schindling" userId="b66851809d24ae02" providerId="LiveId" clId="{D966050D-4D18-4E63-8DCC-52EE1EA2F8A5}" dt="2023-01-30T20:48:23.841" v="6543" actId="1036"/>
          <ac:picMkLst>
            <pc:docMk/>
            <pc:sldMk cId="753590005" sldId="267"/>
            <ac:picMk id="21" creationId="{F5B3A20F-A353-A388-7EEC-1B982E3E6E13}"/>
          </ac:picMkLst>
        </pc:picChg>
        <pc:picChg chg="mod">
          <ac:chgData name="Jim Schindling" userId="b66851809d24ae02" providerId="LiveId" clId="{D966050D-4D18-4E63-8DCC-52EE1EA2F8A5}" dt="2023-01-30T20:49:33.952" v="6568" actId="1076"/>
          <ac:picMkLst>
            <pc:docMk/>
            <pc:sldMk cId="753590005" sldId="267"/>
            <ac:picMk id="30" creationId="{1D1D2BA1-EEBB-D725-A853-F380C7B0529D}"/>
          </ac:picMkLst>
        </pc:picChg>
        <pc:picChg chg="add mod">
          <ac:chgData name="Jim Schindling" userId="b66851809d24ae02" providerId="LiveId" clId="{D966050D-4D18-4E63-8DCC-52EE1EA2F8A5}" dt="2023-01-30T20:49:33.952" v="6568" actId="1076"/>
          <ac:picMkLst>
            <pc:docMk/>
            <pc:sldMk cId="753590005" sldId="267"/>
            <ac:picMk id="48" creationId="{838933AB-DB87-0FB2-5356-26894B30B395}"/>
          </ac:picMkLst>
        </pc:picChg>
        <pc:picChg chg="add mod">
          <ac:chgData name="Jim Schindling" userId="b66851809d24ae02" providerId="LiveId" clId="{D966050D-4D18-4E63-8DCC-52EE1EA2F8A5}" dt="2023-01-30T20:49:33.952" v="6568" actId="1076"/>
          <ac:picMkLst>
            <pc:docMk/>
            <pc:sldMk cId="753590005" sldId="267"/>
            <ac:picMk id="50" creationId="{2F83B45B-78A7-4600-D29F-898F855C17DA}"/>
          </ac:picMkLst>
        </pc:picChg>
        <pc:picChg chg="add mod">
          <ac:chgData name="Jim Schindling" userId="b66851809d24ae02" providerId="LiveId" clId="{D966050D-4D18-4E63-8DCC-52EE1EA2F8A5}" dt="2023-01-30T20:49:33.952" v="6568" actId="1076"/>
          <ac:picMkLst>
            <pc:docMk/>
            <pc:sldMk cId="753590005" sldId="267"/>
            <ac:picMk id="55" creationId="{0688598A-7EC4-39D2-55AC-14AB134634FF}"/>
          </ac:picMkLst>
        </pc:picChg>
        <pc:picChg chg="add mod">
          <ac:chgData name="Jim Schindling" userId="b66851809d24ae02" providerId="LiveId" clId="{D966050D-4D18-4E63-8DCC-52EE1EA2F8A5}" dt="2023-01-30T20:49:33.952" v="6568" actId="1076"/>
          <ac:picMkLst>
            <pc:docMk/>
            <pc:sldMk cId="753590005" sldId="267"/>
            <ac:picMk id="56" creationId="{93E28D5F-FBA8-031F-F2DE-DAF4EA35B84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E427-B45F-5C0A-92F9-C382051A1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53AED7-A6F2-4B91-1205-2D6325C97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7DAAC-F6B8-C8A9-644A-417915EB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17339-F8CC-44C8-B8E6-EB8319D60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44A0A-A5AB-E3F0-F7F2-69DEEECC7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7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C7EBD-2CA7-3EEF-DE2C-93A92E64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10A574-9D3E-45DF-7CCE-21FE3A1D0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2EDD6-0DE9-90D1-7281-12F8BD999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2E077-BB82-9A52-D6BB-8DFD2F8E5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AE9FB-FBE4-5D6D-A3A4-2A4706BFB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42FC31-85DC-0573-9C21-DD2B1B4F0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55C7E-2CD7-7AE1-FEC4-870AB3568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909D8-26DF-01D4-F463-FA3E04EE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CEC68-40DE-1D83-ACB5-CC66FF972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06CE7-BD30-3428-9FDA-FD25F456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1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2E40C-D8CA-B0E4-79BF-DD889FEA9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B0A2B-0208-CA3E-3B11-F80F4B131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867B0-D6B7-E198-57AF-20CE491CD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35859-B94F-CA4D-64F2-3E926E2B8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26914-C7F7-A92E-EC5A-70A396453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94D9C-A54B-EB45-4C29-5920F3237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53051-1FB5-2EB2-10CD-DDB73752D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E2D00-67BC-60EC-C0A4-1106547D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2A731-B51F-0156-22D4-0DF4D936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04308-4BEE-A838-7841-D4B44062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2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E3FCD-5A5E-502B-E609-E4FF18123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016E4-AE50-4CC3-E752-170F7FFD7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F2CB8-BB1A-8F2E-344A-F8D8582C9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3FFD7-D794-A1E4-B396-80C518145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E1422D-1A75-4115-B087-5AAB0BFE4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4FF01-131E-A8CE-AC9E-8F55888FA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2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90C3D-6E29-B39E-E951-6887E3C64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13AE5-F66C-C56E-D401-699E31670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4B20A-554F-1239-8871-236985CF0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29A174-55BE-B9DD-2A99-BFE5976C1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B1510-77C9-F365-23C2-6265FF0124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FE838A-C846-F476-4C99-BC8AA4E11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6F6941-BBCF-73B3-A4E6-C4E99929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C302D-CC92-96ED-8328-926969F4E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5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8EE60-B486-834C-A5C4-E85FB91D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A8DBC-B38D-843F-9A57-4849D76B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AFEF0-69EB-2D78-9193-0F497172C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57BAC-05FC-956E-4FAD-1B8F14376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5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8067ED-F87F-8560-1034-76771F289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CC28ED-6944-A132-3439-BBE78E17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23EFD-362F-CD06-041E-817C1A29B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7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CFEA-8B9A-9753-E24C-24CA44BA3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76B06-B22B-1BD3-3FF7-37AD38C9C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BAE0E-6975-95E2-703E-2FFD5DE9F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04770-FF0E-8728-6FCC-F41788750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94913-4750-EB59-C407-D8992EBD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3D42E-75ED-4D6A-430B-3B3D8BECD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3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ED06D-EF72-EC52-454C-F2938D24F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1F1BE-317F-800D-54C3-A612AA334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07FC1-8A5B-359F-F8FD-167BE0CCE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F6BF2-7C51-D538-D3D6-6334B1034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0C225-7AA2-F635-4CC7-4B92032C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B1365-3E24-3D12-790D-05FC5CF53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F54DE-8B34-435F-3A76-45D558295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1A6BA-1A82-F346-F0C9-7E94232C4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CBEF8-30B7-AA88-7D01-7FCB81935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8C605-72DD-46F0-B500-7541A21D7602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343E6-6079-3F62-D6AF-37CDA2B4C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E0F3D-AF4B-9CBC-BA41-BEA566319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9FD6A-63A2-43D1-8BEF-AEEDC5F56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9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49165496-B735-0193-2693-90C4E61B0584}"/>
              </a:ext>
            </a:extLst>
          </p:cNvPr>
          <p:cNvSpPr/>
          <p:nvPr/>
        </p:nvSpPr>
        <p:spPr>
          <a:xfrm>
            <a:off x="904731" y="830427"/>
            <a:ext cx="2273050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68D6042-84A3-8650-004F-44DF8EDE8CC9}"/>
              </a:ext>
            </a:extLst>
          </p:cNvPr>
          <p:cNvSpPr/>
          <p:nvPr/>
        </p:nvSpPr>
        <p:spPr>
          <a:xfrm>
            <a:off x="3642066" y="828121"/>
            <a:ext cx="7483543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E4339FA4-10E1-1DFE-EBD0-00E138A37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4517456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52DEA9-6380-BED6-4DE9-F0274491F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805" y="3113276"/>
            <a:ext cx="609524" cy="6095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E0A1DE-6DA6-D599-D695-29A7ABE2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205" y="3265676"/>
            <a:ext cx="609524" cy="6095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71A01C-C3C7-5815-A87C-3D6040A13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605" y="3418076"/>
            <a:ext cx="609524" cy="6095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08AD78-0BDE-69F4-4049-650296F18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005" y="3570476"/>
            <a:ext cx="609524" cy="609524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F81195FC-7AFC-560B-84B6-EB939D710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035" y="3061555"/>
            <a:ext cx="647662" cy="647662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A1C11AA8-6145-054F-135D-0D0E03EC13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435" y="3213955"/>
            <a:ext cx="647662" cy="647662"/>
          </a:xfrm>
          <a:prstGeom prst="rect">
            <a:avLst/>
          </a:pr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0A7F63BC-DD02-FED7-176A-CD6C0CD5C2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835" y="3366355"/>
            <a:ext cx="647662" cy="647662"/>
          </a:xfrm>
          <a:prstGeom prst="rect">
            <a:avLst/>
          </a:prstGeom>
        </p:spPr>
      </p:pic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2616BB8-ACB3-53E7-15A5-77049676E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235" y="3518755"/>
            <a:ext cx="647662" cy="647662"/>
          </a:xfrm>
          <a:prstGeom prst="rect">
            <a:avLst/>
          </a:prstGeom>
        </p:spPr>
      </p:pic>
      <p:pic>
        <p:nvPicPr>
          <p:cNvPr id="18" name="Picture 17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42038D7B-203C-5A0B-76C1-9D69EF4CD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1273786"/>
            <a:ext cx="914400" cy="914400"/>
          </a:xfrm>
          <a:prstGeom prst="rect">
            <a:avLst/>
          </a:prstGeom>
        </p:spPr>
      </p:pic>
      <p:pic>
        <p:nvPicPr>
          <p:cNvPr id="19" name="Picture 18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10CCA66C-CF06-C5B5-251D-43DC70D5E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2932138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D09811B-BB33-6AFE-8A6F-42EDD4AA1F80}"/>
              </a:ext>
            </a:extLst>
          </p:cNvPr>
          <p:cNvSpPr txBox="1"/>
          <p:nvPr/>
        </p:nvSpPr>
        <p:spPr>
          <a:xfrm>
            <a:off x="5906776" y="5426147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ArcGIS Server</a:t>
            </a:r>
          </a:p>
        </p:txBody>
      </p:sp>
      <p:pic>
        <p:nvPicPr>
          <p:cNvPr id="21" name="Picture 20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F5B3A20F-A353-A388-7EEC-1B982E3E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770" y="2932138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81DFFC-94C4-4E4A-F175-A4FCC848F297}"/>
              </a:ext>
            </a:extLst>
          </p:cNvPr>
          <p:cNvSpPr txBox="1"/>
          <p:nvPr/>
        </p:nvSpPr>
        <p:spPr>
          <a:xfrm>
            <a:off x="4025903" y="4061081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E0B757-F659-BA35-3AC9-52C32332D0BE}"/>
              </a:ext>
            </a:extLst>
          </p:cNvPr>
          <p:cNvSpPr txBox="1"/>
          <p:nvPr/>
        </p:nvSpPr>
        <p:spPr>
          <a:xfrm>
            <a:off x="5906776" y="2162814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File Server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EFC81D-9B04-5EDC-3174-0EFAF49B2F38}"/>
              </a:ext>
            </a:extLst>
          </p:cNvPr>
          <p:cNvSpPr txBox="1"/>
          <p:nvPr/>
        </p:nvSpPr>
        <p:spPr>
          <a:xfrm>
            <a:off x="5766428" y="3834440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Database Server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504A799-ECE4-AF63-D219-6D46F4072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2" y="2053290"/>
            <a:ext cx="609524" cy="60952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74B3617-6EA0-925B-F4A0-3AFDAA715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43" y="2756831"/>
            <a:ext cx="609524" cy="6095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FB26657-4890-2FA9-F6A8-429447251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8" y="3675701"/>
            <a:ext cx="609524" cy="6095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BF3B2E2-8D9B-AB6D-D8BE-C40D96E0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15" y="4478407"/>
            <a:ext cx="609524" cy="609524"/>
          </a:xfrm>
          <a:prstGeom prst="rect">
            <a:avLst/>
          </a:prstGeom>
        </p:spPr>
      </p:pic>
      <p:sp>
        <p:nvSpPr>
          <p:cNvPr id="31" name="Arrow: Down 30">
            <a:extLst>
              <a:ext uri="{FF2B5EF4-FFF2-40B4-BE49-F238E27FC236}">
                <a16:creationId xmlns:a16="http://schemas.microsoft.com/office/drawing/2014/main" id="{E5DD09C5-B8FE-1C16-FF0F-6056F2694454}"/>
              </a:ext>
            </a:extLst>
          </p:cNvPr>
          <p:cNvSpPr/>
          <p:nvPr/>
        </p:nvSpPr>
        <p:spPr>
          <a:xfrm rot="7349067">
            <a:off x="7730511" y="2238181"/>
            <a:ext cx="86592" cy="84908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A91ADB-7CED-19A0-A7E6-0A9694F771A5}"/>
              </a:ext>
            </a:extLst>
          </p:cNvPr>
          <p:cNvSpPr txBox="1"/>
          <p:nvPr/>
        </p:nvSpPr>
        <p:spPr>
          <a:xfrm>
            <a:off x="8581039" y="4245747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 Operators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69FD0349-0BA6-CB64-5F46-9EF2A6DE036B}"/>
              </a:ext>
            </a:extLst>
          </p:cNvPr>
          <p:cNvSpPr/>
          <p:nvPr/>
        </p:nvSpPr>
        <p:spPr>
          <a:xfrm rot="5400000">
            <a:off x="7677673" y="3038605"/>
            <a:ext cx="86592" cy="84908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7EAAF4F6-B5F0-8C82-C8AE-31EB5682DE5E}"/>
              </a:ext>
            </a:extLst>
          </p:cNvPr>
          <p:cNvSpPr/>
          <p:nvPr/>
        </p:nvSpPr>
        <p:spPr>
          <a:xfrm>
            <a:off x="6593087" y="4135741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9B24C5BE-917B-3B11-4FE1-CEDA588C357B}"/>
              </a:ext>
            </a:extLst>
          </p:cNvPr>
          <p:cNvSpPr/>
          <p:nvPr/>
        </p:nvSpPr>
        <p:spPr>
          <a:xfrm rot="7914613">
            <a:off x="5505391" y="3630429"/>
            <a:ext cx="86592" cy="100584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C07563-9C37-A579-426A-3086CBE0DA9B}"/>
              </a:ext>
            </a:extLst>
          </p:cNvPr>
          <p:cNvSpPr txBox="1"/>
          <p:nvPr/>
        </p:nvSpPr>
        <p:spPr>
          <a:xfrm>
            <a:off x="6821684" y="925122"/>
            <a:ext cx="306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WV GIS Technical Center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D96054-9DD5-1698-3206-ABE30DC6B1B5}"/>
              </a:ext>
            </a:extLst>
          </p:cNvPr>
          <p:cNvSpPr txBox="1"/>
          <p:nvPr/>
        </p:nvSpPr>
        <p:spPr>
          <a:xfrm>
            <a:off x="1203698" y="911539"/>
            <a:ext cx="167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 Access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0CA98303-2B8A-E830-DFD1-DA92BA79099B}"/>
              </a:ext>
            </a:extLst>
          </p:cNvPr>
          <p:cNvSpPr/>
          <p:nvPr/>
        </p:nvSpPr>
        <p:spPr>
          <a:xfrm rot="6864373">
            <a:off x="3193374" y="2077536"/>
            <a:ext cx="86592" cy="11887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C2FB1FE6-C227-129D-EC08-AF1098069276}"/>
              </a:ext>
            </a:extLst>
          </p:cNvPr>
          <p:cNvSpPr/>
          <p:nvPr/>
        </p:nvSpPr>
        <p:spPr>
          <a:xfrm rot="5686312">
            <a:off x="3111048" y="2506434"/>
            <a:ext cx="86592" cy="128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7206C942-0DED-D1C1-AE2D-057A340B494D}"/>
              </a:ext>
            </a:extLst>
          </p:cNvPr>
          <p:cNvSpPr/>
          <p:nvPr/>
        </p:nvSpPr>
        <p:spPr>
          <a:xfrm rot="4818230">
            <a:off x="3114283" y="3122737"/>
            <a:ext cx="86592" cy="128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F5B8BB2-2412-3529-EE0A-51A5D3BE0A58}"/>
              </a:ext>
            </a:extLst>
          </p:cNvPr>
          <p:cNvSpPr/>
          <p:nvPr/>
        </p:nvSpPr>
        <p:spPr>
          <a:xfrm rot="4234765">
            <a:off x="3177573" y="3751368"/>
            <a:ext cx="86592" cy="11887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F681E031-A36A-9BE7-9055-5F63EA229A2C}"/>
              </a:ext>
            </a:extLst>
          </p:cNvPr>
          <p:cNvSpPr/>
          <p:nvPr/>
        </p:nvSpPr>
        <p:spPr>
          <a:xfrm>
            <a:off x="6560402" y="2525371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D4AACC43-AACD-28ED-F57B-B7F5EB5C3040}"/>
              </a:ext>
            </a:extLst>
          </p:cNvPr>
          <p:cNvSpPr/>
          <p:nvPr/>
        </p:nvSpPr>
        <p:spPr>
          <a:xfrm rot="2963353">
            <a:off x="5570521" y="2074526"/>
            <a:ext cx="86592" cy="100584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90894C-82E8-DC28-2C0D-AD2211F7098F}"/>
              </a:ext>
            </a:extLst>
          </p:cNvPr>
          <p:cNvSpPr txBox="1"/>
          <p:nvPr/>
        </p:nvSpPr>
        <p:spPr>
          <a:xfrm>
            <a:off x="3556460" y="150859"/>
            <a:ext cx="527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Current Operations – All at WV GIS Technical Center</a:t>
            </a:r>
          </a:p>
        </p:txBody>
      </p:sp>
    </p:spTree>
    <p:extLst>
      <p:ext uri="{BB962C8B-B14F-4D97-AF65-F5344CB8AC3E}">
        <p14:creationId xmlns:p14="http://schemas.microsoft.com/office/powerpoint/2010/main" val="3756755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1062DF-195F-B34A-530E-8E6A49E92B6F}"/>
              </a:ext>
            </a:extLst>
          </p:cNvPr>
          <p:cNvSpPr txBox="1"/>
          <p:nvPr/>
        </p:nvSpPr>
        <p:spPr>
          <a:xfrm>
            <a:off x="2993572" y="434879"/>
            <a:ext cx="65531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Configuration 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installs hardware that mimics the functions of the current Tech Center hardware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installs SQL Server, ArcGIS Server and Web Server software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Existing databases and ArcGIS Server configurations are replicated at DOT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Tech Center hardware and services are turned off or hibernated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staff employ the current Tech Center procedures targeting the newly installed hardware and services.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Tech Center staff directly access DOT file and database servers over a secure connection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477371-83F7-7468-64A2-D3F6D3341A1F}"/>
              </a:ext>
            </a:extLst>
          </p:cNvPr>
          <p:cNvSpPr txBox="1"/>
          <p:nvPr/>
        </p:nvSpPr>
        <p:spPr>
          <a:xfrm>
            <a:off x="2993572" y="3231697"/>
            <a:ext cx="655319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New configuration can be tested in parallel prior to turn-over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Immediate and complete migration of services and hardware to DOT</a:t>
            </a:r>
          </a:p>
          <a:p>
            <a:pPr lvl="1"/>
            <a:endParaRPr lang="en-US" sz="1400" dirty="0"/>
          </a:p>
          <a:p>
            <a:r>
              <a:rPr lang="en-US" b="1" dirty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SQL Server and ArcGIS licensing must be established at DOT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Security concerns with remote access into the DOT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Internet speeds must be sufficient for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Validating the correct hardware and service configurations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Very difficult to switch back to the original operation model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Operations must be suspended during the actual migration of data and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There will need to be long-term secure connection from GISTC and DOT servers</a:t>
            </a:r>
          </a:p>
        </p:txBody>
      </p:sp>
    </p:spTree>
    <p:extLst>
      <p:ext uri="{BB962C8B-B14F-4D97-AF65-F5344CB8AC3E}">
        <p14:creationId xmlns:p14="http://schemas.microsoft.com/office/powerpoint/2010/main" val="3409237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8D6042-84A3-8650-004F-44DF8EDE8CC9}"/>
              </a:ext>
            </a:extLst>
          </p:cNvPr>
          <p:cNvSpPr/>
          <p:nvPr/>
        </p:nvSpPr>
        <p:spPr>
          <a:xfrm>
            <a:off x="3539080" y="813226"/>
            <a:ext cx="7945349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94EC0DD-FCFD-A338-B084-E539E8B232B7}"/>
              </a:ext>
            </a:extLst>
          </p:cNvPr>
          <p:cNvSpPr/>
          <p:nvPr/>
        </p:nvSpPr>
        <p:spPr>
          <a:xfrm>
            <a:off x="3539080" y="813225"/>
            <a:ext cx="2273050" cy="57575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28296D1-2BD3-413A-28C6-64668DFC8BA3}"/>
              </a:ext>
            </a:extLst>
          </p:cNvPr>
          <p:cNvSpPr/>
          <p:nvPr/>
        </p:nvSpPr>
        <p:spPr>
          <a:xfrm>
            <a:off x="8091419" y="810015"/>
            <a:ext cx="3393010" cy="57607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9165496-B735-0193-2693-90C4E61B0584}"/>
              </a:ext>
            </a:extLst>
          </p:cNvPr>
          <p:cNvSpPr/>
          <p:nvPr/>
        </p:nvSpPr>
        <p:spPr>
          <a:xfrm>
            <a:off x="904731" y="830427"/>
            <a:ext cx="2273050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E4339FA4-10E1-1DFE-EBD0-00E138A37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686" y="3814301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52DEA9-6380-BED6-4DE9-F0274491F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596" y="1703690"/>
            <a:ext cx="609524" cy="6095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E0A1DE-6DA6-D599-D695-29A7ABE2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96" y="1856090"/>
            <a:ext cx="609524" cy="6095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71A01C-C3C7-5815-A87C-3D6040A13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396" y="2008490"/>
            <a:ext cx="609524" cy="6095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08AD78-0BDE-69F4-4049-650296F18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796" y="2160890"/>
            <a:ext cx="609524" cy="609524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F81195FC-7AFC-560B-84B6-EB939D710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826" y="1651969"/>
            <a:ext cx="647662" cy="647662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A1C11AA8-6145-054F-135D-0D0E03EC13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226" y="1804369"/>
            <a:ext cx="647662" cy="647662"/>
          </a:xfrm>
          <a:prstGeom prst="rect">
            <a:avLst/>
          </a:pr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0A7F63BC-DD02-FED7-176A-CD6C0CD5C2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626" y="1956769"/>
            <a:ext cx="647662" cy="647662"/>
          </a:xfrm>
          <a:prstGeom prst="rect">
            <a:avLst/>
          </a:prstGeom>
        </p:spPr>
      </p:pic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2616BB8-ACB3-53E7-15A5-77049676E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026" y="2109169"/>
            <a:ext cx="647662" cy="647662"/>
          </a:xfrm>
          <a:prstGeom prst="rect">
            <a:avLst/>
          </a:prstGeom>
        </p:spPr>
      </p:pic>
      <p:pic>
        <p:nvPicPr>
          <p:cNvPr id="18" name="Picture 17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42038D7B-203C-5A0B-76C1-9D69EF4CD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75" y="2116780"/>
            <a:ext cx="914400" cy="914400"/>
          </a:xfrm>
          <a:prstGeom prst="rect">
            <a:avLst/>
          </a:prstGeom>
        </p:spPr>
      </p:pic>
      <p:pic>
        <p:nvPicPr>
          <p:cNvPr id="19" name="Picture 18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10CCA66C-CF06-C5B5-251D-43DC70D5E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75" y="3775132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D09811B-BB33-6AFE-8A6F-42EDD4AA1F80}"/>
              </a:ext>
            </a:extLst>
          </p:cNvPr>
          <p:cNvSpPr txBox="1"/>
          <p:nvPr/>
        </p:nvSpPr>
        <p:spPr>
          <a:xfrm>
            <a:off x="3995360" y="4714092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ArcGIS Server</a:t>
            </a:r>
          </a:p>
        </p:txBody>
      </p:sp>
      <p:pic>
        <p:nvPicPr>
          <p:cNvPr id="21" name="Picture 20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F5B3A20F-A353-A388-7EEC-1B982E3E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686" y="2109169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81DFFC-94C4-4E4A-F175-A4FCC848F297}"/>
              </a:ext>
            </a:extLst>
          </p:cNvPr>
          <p:cNvSpPr txBox="1"/>
          <p:nvPr/>
        </p:nvSpPr>
        <p:spPr>
          <a:xfrm>
            <a:off x="4040820" y="2987742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E0B757-F659-BA35-3AC9-52C32332D0BE}"/>
              </a:ext>
            </a:extLst>
          </p:cNvPr>
          <p:cNvSpPr txBox="1"/>
          <p:nvPr/>
        </p:nvSpPr>
        <p:spPr>
          <a:xfrm>
            <a:off x="6243909" y="3005808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File Services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EFC81D-9B04-5EDC-3174-0EFAF49B2F38}"/>
              </a:ext>
            </a:extLst>
          </p:cNvPr>
          <p:cNvSpPr txBox="1"/>
          <p:nvPr/>
        </p:nvSpPr>
        <p:spPr>
          <a:xfrm>
            <a:off x="5988599" y="4677434"/>
            <a:ext cx="190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Database Services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504A799-ECE4-AF63-D219-6D46F4072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2" y="2053290"/>
            <a:ext cx="609524" cy="60952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74B3617-6EA0-925B-F4A0-3AFDAA715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43" y="2756831"/>
            <a:ext cx="609524" cy="6095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FB26657-4890-2FA9-F6A8-429447251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8" y="3675701"/>
            <a:ext cx="609524" cy="6095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BF3B2E2-8D9B-AB6D-D8BE-C40D96E0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15" y="4478407"/>
            <a:ext cx="609524" cy="609524"/>
          </a:xfrm>
          <a:prstGeom prst="rect">
            <a:avLst/>
          </a:prstGeom>
        </p:spPr>
      </p:pic>
      <p:sp>
        <p:nvSpPr>
          <p:cNvPr id="31" name="Arrow: Down 30">
            <a:extLst>
              <a:ext uri="{FF2B5EF4-FFF2-40B4-BE49-F238E27FC236}">
                <a16:creationId xmlns:a16="http://schemas.microsoft.com/office/drawing/2014/main" id="{E5DD09C5-B8FE-1C16-FF0F-6056F2694454}"/>
              </a:ext>
            </a:extLst>
          </p:cNvPr>
          <p:cNvSpPr/>
          <p:nvPr/>
        </p:nvSpPr>
        <p:spPr>
          <a:xfrm rot="5400000">
            <a:off x="7897569" y="2091070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A91ADB-7CED-19A0-A7E6-0A9694F771A5}"/>
              </a:ext>
            </a:extLst>
          </p:cNvPr>
          <p:cNvSpPr txBox="1"/>
          <p:nvPr/>
        </p:nvSpPr>
        <p:spPr>
          <a:xfrm>
            <a:off x="8823906" y="2798838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 Operators</a:t>
            </a:r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7EAAF4F6-B5F0-8C82-C8AE-31EB5682DE5E}"/>
              </a:ext>
            </a:extLst>
          </p:cNvPr>
          <p:cNvSpPr/>
          <p:nvPr/>
        </p:nvSpPr>
        <p:spPr>
          <a:xfrm rot="5400000">
            <a:off x="5647845" y="3769083"/>
            <a:ext cx="91440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9B24C5BE-917B-3B11-4FE1-CEDA588C357B}"/>
              </a:ext>
            </a:extLst>
          </p:cNvPr>
          <p:cNvSpPr/>
          <p:nvPr/>
        </p:nvSpPr>
        <p:spPr>
          <a:xfrm rot="10800000">
            <a:off x="4742591" y="3391220"/>
            <a:ext cx="86592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C07563-9C37-A579-426A-3086CBE0DA9B}"/>
              </a:ext>
            </a:extLst>
          </p:cNvPr>
          <p:cNvSpPr txBox="1"/>
          <p:nvPr/>
        </p:nvSpPr>
        <p:spPr>
          <a:xfrm>
            <a:off x="8469083" y="959386"/>
            <a:ext cx="252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D96054-9DD5-1698-3206-ABE30DC6B1B5}"/>
              </a:ext>
            </a:extLst>
          </p:cNvPr>
          <p:cNvSpPr txBox="1"/>
          <p:nvPr/>
        </p:nvSpPr>
        <p:spPr>
          <a:xfrm>
            <a:off x="1203698" y="933311"/>
            <a:ext cx="167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 Access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0CA98303-2B8A-E830-DFD1-DA92BA79099B}"/>
              </a:ext>
            </a:extLst>
          </p:cNvPr>
          <p:cNvSpPr/>
          <p:nvPr/>
        </p:nvSpPr>
        <p:spPr>
          <a:xfrm rot="5400000">
            <a:off x="3293928" y="2149380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C2FB1FE6-C227-129D-EC08-AF1098069276}"/>
              </a:ext>
            </a:extLst>
          </p:cNvPr>
          <p:cNvSpPr/>
          <p:nvPr/>
        </p:nvSpPr>
        <p:spPr>
          <a:xfrm rot="5400000">
            <a:off x="3293928" y="2729096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7206C942-0DED-D1C1-AE2D-057A340B494D}"/>
              </a:ext>
            </a:extLst>
          </p:cNvPr>
          <p:cNvSpPr/>
          <p:nvPr/>
        </p:nvSpPr>
        <p:spPr>
          <a:xfrm rot="5400000">
            <a:off x="3293928" y="3308812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F5B8BB2-2412-3529-EE0A-51A5D3BE0A58}"/>
              </a:ext>
            </a:extLst>
          </p:cNvPr>
          <p:cNvSpPr/>
          <p:nvPr/>
        </p:nvSpPr>
        <p:spPr>
          <a:xfrm rot="5400000">
            <a:off x="3293928" y="3888528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F681E031-A36A-9BE7-9055-5F63EA229A2C}"/>
              </a:ext>
            </a:extLst>
          </p:cNvPr>
          <p:cNvSpPr/>
          <p:nvPr/>
        </p:nvSpPr>
        <p:spPr>
          <a:xfrm>
            <a:off x="6897535" y="3368365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D4AACC43-AACD-28ED-F57B-B7F5EB5C3040}"/>
              </a:ext>
            </a:extLst>
          </p:cNvPr>
          <p:cNvSpPr/>
          <p:nvPr/>
        </p:nvSpPr>
        <p:spPr>
          <a:xfrm rot="5400000">
            <a:off x="5650269" y="2120246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90894C-82E8-DC28-2C0D-AD2211F7098F}"/>
              </a:ext>
            </a:extLst>
          </p:cNvPr>
          <p:cNvSpPr txBox="1"/>
          <p:nvPr/>
        </p:nvSpPr>
        <p:spPr>
          <a:xfrm>
            <a:off x="1680005" y="109056"/>
            <a:ext cx="88679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Shared Operations –Cloud Database and File Services / GISTC Web and ArcGIS Servers</a:t>
            </a:r>
          </a:p>
          <a:p>
            <a:pPr algn="ctr"/>
            <a:r>
              <a:rPr lang="en-US" sz="1600" dirty="0"/>
              <a:t>Staff from both sites access cloud file and database services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65E685-10FF-674A-6956-8E1492F07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772" y="4276358"/>
            <a:ext cx="609524" cy="6095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E845F51-488B-B449-FCE4-4ECEAD9BC0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172" y="4428758"/>
            <a:ext cx="609524" cy="6095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7A5181-33A6-7A16-63B6-1276764B58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572" y="4581158"/>
            <a:ext cx="609524" cy="6095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BA02E7-5ADB-0644-B00E-B925CCD46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972" y="4733558"/>
            <a:ext cx="609524" cy="609524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B3C14E-AA5D-639D-D04A-D106844C81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002" y="4224637"/>
            <a:ext cx="647662" cy="647662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C5ED9993-9B3D-18EF-C4CF-E0FEB44CBE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402" y="4377037"/>
            <a:ext cx="647662" cy="64766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3E7BEF1E-B4F9-CA54-7500-736DB69DD5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802" y="4529437"/>
            <a:ext cx="647662" cy="647662"/>
          </a:xfrm>
          <a:prstGeom prst="rect">
            <a:avLst/>
          </a:prstGeom>
        </p:spPr>
      </p:pic>
      <p:pic>
        <p:nvPicPr>
          <p:cNvPr id="30" name="Picture 29" descr="A picture containing text&#10;&#10;Description automatically generated">
            <a:extLst>
              <a:ext uri="{FF2B5EF4-FFF2-40B4-BE49-F238E27FC236}">
                <a16:creationId xmlns:a16="http://schemas.microsoft.com/office/drawing/2014/main" id="{1D1D2BA1-EEBB-D725-A853-F380C7B05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02" y="4681837"/>
            <a:ext cx="647662" cy="64766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F682E07-2EA9-CA28-C297-EA73817915DD}"/>
              </a:ext>
            </a:extLst>
          </p:cNvPr>
          <p:cNvSpPr txBox="1"/>
          <p:nvPr/>
        </p:nvSpPr>
        <p:spPr>
          <a:xfrm>
            <a:off x="8878335" y="5371529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 Operators</a:t>
            </a: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CAD925A7-E372-0B07-DE03-CC130F70A974}"/>
              </a:ext>
            </a:extLst>
          </p:cNvPr>
          <p:cNvSpPr/>
          <p:nvPr/>
        </p:nvSpPr>
        <p:spPr>
          <a:xfrm rot="5400000">
            <a:off x="7897569" y="3854111"/>
            <a:ext cx="86592" cy="91440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8EEA99F-DE80-9063-4A57-2E4F2C99EAD1}"/>
              </a:ext>
            </a:extLst>
          </p:cNvPr>
          <p:cNvSpPr txBox="1"/>
          <p:nvPr/>
        </p:nvSpPr>
        <p:spPr>
          <a:xfrm>
            <a:off x="8501737" y="3712153"/>
            <a:ext cx="252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4A4CF3B-B877-5FB7-42D9-1DA29E81A242}"/>
              </a:ext>
            </a:extLst>
          </p:cNvPr>
          <p:cNvSpPr txBox="1"/>
          <p:nvPr/>
        </p:nvSpPr>
        <p:spPr>
          <a:xfrm>
            <a:off x="6035710" y="934754"/>
            <a:ext cx="184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Cloud Services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9096706-E839-B8F4-6A5C-5A08B5C43523}"/>
              </a:ext>
            </a:extLst>
          </p:cNvPr>
          <p:cNvSpPr txBox="1"/>
          <p:nvPr/>
        </p:nvSpPr>
        <p:spPr>
          <a:xfrm>
            <a:off x="3761864" y="960002"/>
            <a:ext cx="1799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</a:t>
            </a:r>
          </a:p>
        </p:txBody>
      </p:sp>
    </p:spTree>
    <p:extLst>
      <p:ext uri="{BB962C8B-B14F-4D97-AF65-F5344CB8AC3E}">
        <p14:creationId xmlns:p14="http://schemas.microsoft.com/office/powerpoint/2010/main" val="41925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1062DF-195F-B34A-530E-8E6A49E92B6F}"/>
              </a:ext>
            </a:extLst>
          </p:cNvPr>
          <p:cNvSpPr txBox="1"/>
          <p:nvPr/>
        </p:nvSpPr>
        <p:spPr>
          <a:xfrm>
            <a:off x="2993572" y="434879"/>
            <a:ext cx="65531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Configuration 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File storage and database service are established on Azure/AWS. Ownership should be through DOT to avoid subsequent transfer of the account.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Databases and Files are migrated to Cloud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Existing processes changed to target Cloud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Tech Center hardware and services are turned off or hibernated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staff employ the current Tech Center procedures targeting the cloud services.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takes over operations oversight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Web Services and ArcGIS Server can remain hosted at GISTC or moved to DOT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477371-83F7-7468-64A2-D3F6D3341A1F}"/>
              </a:ext>
            </a:extLst>
          </p:cNvPr>
          <p:cNvSpPr txBox="1"/>
          <p:nvPr/>
        </p:nvSpPr>
        <p:spPr>
          <a:xfrm>
            <a:off x="2993572" y="2926889"/>
            <a:ext cx="655319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New configuration can be tested in parallel prior to turn-over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GISTC can run in production to validate the system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can establish operations using GISTC procedures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no operational changes required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There are no IT security concerns related to the internal networks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ArcGIS services and Web Services can be migrated later if desired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Database backups occur on Cloud servers freeing up local drive space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Server administration is handled by Cloud Provider</a:t>
            </a:r>
          </a:p>
          <a:p>
            <a:pPr lvl="1"/>
            <a:endParaRPr lang="en-US" sz="1400" dirty="0"/>
          </a:p>
          <a:p>
            <a:r>
              <a:rPr lang="en-US" b="1" dirty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We would have to do a validation of functionality and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Knowledge of Azure or AWS cloud will be required at DOT at turn-over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Cloud licensing must be established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Internet speeds must be sufficient for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An initial migration of Database and File services must occur at GISTC</a:t>
            </a:r>
          </a:p>
        </p:txBody>
      </p:sp>
    </p:spTree>
    <p:extLst>
      <p:ext uri="{BB962C8B-B14F-4D97-AF65-F5344CB8AC3E}">
        <p14:creationId xmlns:p14="http://schemas.microsoft.com/office/powerpoint/2010/main" val="147079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49165496-B735-0193-2693-90C4E61B0584}"/>
              </a:ext>
            </a:extLst>
          </p:cNvPr>
          <p:cNvSpPr/>
          <p:nvPr/>
        </p:nvSpPr>
        <p:spPr>
          <a:xfrm>
            <a:off x="904731" y="830427"/>
            <a:ext cx="2273050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68D6042-84A3-8650-004F-44DF8EDE8CC9}"/>
              </a:ext>
            </a:extLst>
          </p:cNvPr>
          <p:cNvSpPr/>
          <p:nvPr/>
        </p:nvSpPr>
        <p:spPr>
          <a:xfrm>
            <a:off x="3642066" y="828121"/>
            <a:ext cx="7483543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E4339FA4-10E1-1DFE-EBD0-00E138A37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4517456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52DEA9-6380-BED6-4DE9-F0274491F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805" y="3113276"/>
            <a:ext cx="609524" cy="6095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E0A1DE-6DA6-D599-D695-29A7ABE2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205" y="3265676"/>
            <a:ext cx="609524" cy="6095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71A01C-C3C7-5815-A87C-3D6040A13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605" y="3418076"/>
            <a:ext cx="609524" cy="6095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08AD78-0BDE-69F4-4049-650296F18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005" y="3570476"/>
            <a:ext cx="609524" cy="609524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F81195FC-7AFC-560B-84B6-EB939D710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035" y="3061555"/>
            <a:ext cx="647662" cy="647662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A1C11AA8-6145-054F-135D-0D0E03EC13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435" y="3213955"/>
            <a:ext cx="647662" cy="647662"/>
          </a:xfrm>
          <a:prstGeom prst="rect">
            <a:avLst/>
          </a:pr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0A7F63BC-DD02-FED7-176A-CD6C0CD5C2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835" y="3366355"/>
            <a:ext cx="647662" cy="647662"/>
          </a:xfrm>
          <a:prstGeom prst="rect">
            <a:avLst/>
          </a:prstGeom>
        </p:spPr>
      </p:pic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2616BB8-ACB3-53E7-15A5-77049676E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235" y="3518755"/>
            <a:ext cx="647662" cy="647662"/>
          </a:xfrm>
          <a:prstGeom prst="rect">
            <a:avLst/>
          </a:prstGeom>
        </p:spPr>
      </p:pic>
      <p:pic>
        <p:nvPicPr>
          <p:cNvPr id="18" name="Picture 17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42038D7B-203C-5A0B-76C1-9D69EF4CD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1273786"/>
            <a:ext cx="914400" cy="914400"/>
          </a:xfrm>
          <a:prstGeom prst="rect">
            <a:avLst/>
          </a:prstGeom>
        </p:spPr>
      </p:pic>
      <p:pic>
        <p:nvPicPr>
          <p:cNvPr id="19" name="Picture 18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10CCA66C-CF06-C5B5-251D-43DC70D5E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2932138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D09811B-BB33-6AFE-8A6F-42EDD4AA1F80}"/>
              </a:ext>
            </a:extLst>
          </p:cNvPr>
          <p:cNvSpPr txBox="1"/>
          <p:nvPr/>
        </p:nvSpPr>
        <p:spPr>
          <a:xfrm>
            <a:off x="5906776" y="5426147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ArcGIS Server</a:t>
            </a:r>
          </a:p>
        </p:txBody>
      </p:sp>
      <p:pic>
        <p:nvPicPr>
          <p:cNvPr id="21" name="Picture 20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F5B3A20F-A353-A388-7EEC-1B982E3E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770" y="2932138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81DFFC-94C4-4E4A-F175-A4FCC848F297}"/>
              </a:ext>
            </a:extLst>
          </p:cNvPr>
          <p:cNvSpPr txBox="1"/>
          <p:nvPr/>
        </p:nvSpPr>
        <p:spPr>
          <a:xfrm>
            <a:off x="4025903" y="4061081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E0B757-F659-BA35-3AC9-52C32332D0BE}"/>
              </a:ext>
            </a:extLst>
          </p:cNvPr>
          <p:cNvSpPr txBox="1"/>
          <p:nvPr/>
        </p:nvSpPr>
        <p:spPr>
          <a:xfrm>
            <a:off x="5906776" y="2162814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File Server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EFC81D-9B04-5EDC-3174-0EFAF49B2F38}"/>
              </a:ext>
            </a:extLst>
          </p:cNvPr>
          <p:cNvSpPr txBox="1"/>
          <p:nvPr/>
        </p:nvSpPr>
        <p:spPr>
          <a:xfrm>
            <a:off x="5766428" y="3834440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Database Server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504A799-ECE4-AF63-D219-6D46F4072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2" y="2053290"/>
            <a:ext cx="609524" cy="60952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74B3617-6EA0-925B-F4A0-3AFDAA715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43" y="2756831"/>
            <a:ext cx="609524" cy="6095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FB26657-4890-2FA9-F6A8-429447251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8" y="3675701"/>
            <a:ext cx="609524" cy="6095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BF3B2E2-8D9B-AB6D-D8BE-C40D96E0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15" y="4478407"/>
            <a:ext cx="609524" cy="609524"/>
          </a:xfrm>
          <a:prstGeom prst="rect">
            <a:avLst/>
          </a:prstGeom>
        </p:spPr>
      </p:pic>
      <p:sp>
        <p:nvSpPr>
          <p:cNvPr id="31" name="Arrow: Down 30">
            <a:extLst>
              <a:ext uri="{FF2B5EF4-FFF2-40B4-BE49-F238E27FC236}">
                <a16:creationId xmlns:a16="http://schemas.microsoft.com/office/drawing/2014/main" id="{E5DD09C5-B8FE-1C16-FF0F-6056F2694454}"/>
              </a:ext>
            </a:extLst>
          </p:cNvPr>
          <p:cNvSpPr/>
          <p:nvPr/>
        </p:nvSpPr>
        <p:spPr>
          <a:xfrm rot="7349067">
            <a:off x="7730511" y="2238181"/>
            <a:ext cx="86592" cy="84908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A91ADB-7CED-19A0-A7E6-0A9694F771A5}"/>
              </a:ext>
            </a:extLst>
          </p:cNvPr>
          <p:cNvSpPr txBox="1"/>
          <p:nvPr/>
        </p:nvSpPr>
        <p:spPr>
          <a:xfrm>
            <a:off x="8581039" y="4245747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 Operators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69FD0349-0BA6-CB64-5F46-9EF2A6DE036B}"/>
              </a:ext>
            </a:extLst>
          </p:cNvPr>
          <p:cNvSpPr/>
          <p:nvPr/>
        </p:nvSpPr>
        <p:spPr>
          <a:xfrm rot="5400000">
            <a:off x="7677673" y="3038605"/>
            <a:ext cx="86592" cy="84908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7EAAF4F6-B5F0-8C82-C8AE-31EB5682DE5E}"/>
              </a:ext>
            </a:extLst>
          </p:cNvPr>
          <p:cNvSpPr/>
          <p:nvPr/>
        </p:nvSpPr>
        <p:spPr>
          <a:xfrm>
            <a:off x="6593087" y="4135741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9B24C5BE-917B-3B11-4FE1-CEDA588C357B}"/>
              </a:ext>
            </a:extLst>
          </p:cNvPr>
          <p:cNvSpPr/>
          <p:nvPr/>
        </p:nvSpPr>
        <p:spPr>
          <a:xfrm rot="7914613">
            <a:off x="5505391" y="3630429"/>
            <a:ext cx="86592" cy="100584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C07563-9C37-A579-426A-3086CBE0DA9B}"/>
              </a:ext>
            </a:extLst>
          </p:cNvPr>
          <p:cNvSpPr txBox="1"/>
          <p:nvPr/>
        </p:nvSpPr>
        <p:spPr>
          <a:xfrm>
            <a:off x="6821684" y="925122"/>
            <a:ext cx="306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 Technical Center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D96054-9DD5-1698-3206-ABE30DC6B1B5}"/>
              </a:ext>
            </a:extLst>
          </p:cNvPr>
          <p:cNvSpPr txBox="1"/>
          <p:nvPr/>
        </p:nvSpPr>
        <p:spPr>
          <a:xfrm>
            <a:off x="1203698" y="911539"/>
            <a:ext cx="167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 Access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0CA98303-2B8A-E830-DFD1-DA92BA79099B}"/>
              </a:ext>
            </a:extLst>
          </p:cNvPr>
          <p:cNvSpPr/>
          <p:nvPr/>
        </p:nvSpPr>
        <p:spPr>
          <a:xfrm rot="6864373">
            <a:off x="3193374" y="2077536"/>
            <a:ext cx="86592" cy="11887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C2FB1FE6-C227-129D-EC08-AF1098069276}"/>
              </a:ext>
            </a:extLst>
          </p:cNvPr>
          <p:cNvSpPr/>
          <p:nvPr/>
        </p:nvSpPr>
        <p:spPr>
          <a:xfrm rot="5686312">
            <a:off x="3111048" y="2506434"/>
            <a:ext cx="86592" cy="128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7206C942-0DED-D1C1-AE2D-057A340B494D}"/>
              </a:ext>
            </a:extLst>
          </p:cNvPr>
          <p:cNvSpPr/>
          <p:nvPr/>
        </p:nvSpPr>
        <p:spPr>
          <a:xfrm rot="4818230">
            <a:off x="3114283" y="3122737"/>
            <a:ext cx="86592" cy="128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F5B8BB2-2412-3529-EE0A-51A5D3BE0A58}"/>
              </a:ext>
            </a:extLst>
          </p:cNvPr>
          <p:cNvSpPr/>
          <p:nvPr/>
        </p:nvSpPr>
        <p:spPr>
          <a:xfrm rot="4234765">
            <a:off x="3177573" y="3751368"/>
            <a:ext cx="86592" cy="11887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F681E031-A36A-9BE7-9055-5F63EA229A2C}"/>
              </a:ext>
            </a:extLst>
          </p:cNvPr>
          <p:cNvSpPr/>
          <p:nvPr/>
        </p:nvSpPr>
        <p:spPr>
          <a:xfrm>
            <a:off x="6560402" y="2525371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D4AACC43-AACD-28ED-F57B-B7F5EB5C3040}"/>
              </a:ext>
            </a:extLst>
          </p:cNvPr>
          <p:cNvSpPr/>
          <p:nvPr/>
        </p:nvSpPr>
        <p:spPr>
          <a:xfrm rot="2963353">
            <a:off x="5570521" y="2074526"/>
            <a:ext cx="86592" cy="100584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90894C-82E8-DC28-2C0D-AD2211F7098F}"/>
              </a:ext>
            </a:extLst>
          </p:cNvPr>
          <p:cNvSpPr txBox="1"/>
          <p:nvPr/>
        </p:nvSpPr>
        <p:spPr>
          <a:xfrm>
            <a:off x="3556460" y="150859"/>
            <a:ext cx="527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Migrated Operations – All at DOT</a:t>
            </a:r>
          </a:p>
        </p:txBody>
      </p:sp>
    </p:spTree>
    <p:extLst>
      <p:ext uri="{BB962C8B-B14F-4D97-AF65-F5344CB8AC3E}">
        <p14:creationId xmlns:p14="http://schemas.microsoft.com/office/powerpoint/2010/main" val="192936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1062DF-195F-B34A-530E-8E6A49E92B6F}"/>
              </a:ext>
            </a:extLst>
          </p:cNvPr>
          <p:cNvSpPr txBox="1"/>
          <p:nvPr/>
        </p:nvSpPr>
        <p:spPr>
          <a:xfrm>
            <a:off x="3026229" y="1120676"/>
            <a:ext cx="65531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Currently all activity and hosting is done at the WV GIS Tech Center</a:t>
            </a:r>
          </a:p>
          <a:p>
            <a:r>
              <a:rPr lang="en-US" dirty="0"/>
              <a:t>This includes: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Scanning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Data maintenance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Database hosting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Image file hosting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ArcGIS Server hosting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Web hosting</a:t>
            </a:r>
          </a:p>
          <a:p>
            <a:endParaRPr lang="en-US" dirty="0"/>
          </a:p>
          <a:p>
            <a:r>
              <a:rPr lang="en-US" dirty="0"/>
              <a:t>Public access is through WV GIS Tech Center servers</a:t>
            </a:r>
          </a:p>
          <a:p>
            <a:endParaRPr lang="en-US" dirty="0"/>
          </a:p>
          <a:p>
            <a:r>
              <a:rPr lang="en-US" dirty="0"/>
              <a:t>DOT has no access to services or hardware other than what is available to the public</a:t>
            </a:r>
          </a:p>
        </p:txBody>
      </p:sp>
    </p:spTree>
    <p:extLst>
      <p:ext uri="{BB962C8B-B14F-4D97-AF65-F5344CB8AC3E}">
        <p14:creationId xmlns:p14="http://schemas.microsoft.com/office/powerpoint/2010/main" val="322988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8D6042-84A3-8650-004F-44DF8EDE8CC9}"/>
              </a:ext>
            </a:extLst>
          </p:cNvPr>
          <p:cNvSpPr/>
          <p:nvPr/>
        </p:nvSpPr>
        <p:spPr>
          <a:xfrm>
            <a:off x="3642067" y="828121"/>
            <a:ext cx="7842362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28296D1-2BD3-413A-28C6-64668DFC8BA3}"/>
              </a:ext>
            </a:extLst>
          </p:cNvPr>
          <p:cNvSpPr/>
          <p:nvPr/>
        </p:nvSpPr>
        <p:spPr>
          <a:xfrm>
            <a:off x="7822186" y="3336678"/>
            <a:ext cx="3662243" cy="32490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9165496-B735-0193-2693-90C4E61B0584}"/>
              </a:ext>
            </a:extLst>
          </p:cNvPr>
          <p:cNvSpPr/>
          <p:nvPr/>
        </p:nvSpPr>
        <p:spPr>
          <a:xfrm>
            <a:off x="904731" y="830427"/>
            <a:ext cx="2273050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E4339FA4-10E1-1DFE-EBD0-00E138A37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4517456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52DEA9-6380-BED6-4DE9-F0274491F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596" y="1703690"/>
            <a:ext cx="609524" cy="6095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E0A1DE-6DA6-D599-D695-29A7ABE2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96" y="1856090"/>
            <a:ext cx="609524" cy="6095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71A01C-C3C7-5815-A87C-3D6040A13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396" y="2008490"/>
            <a:ext cx="609524" cy="6095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08AD78-0BDE-69F4-4049-650296F18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796" y="2160890"/>
            <a:ext cx="609524" cy="609524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F81195FC-7AFC-560B-84B6-EB939D710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826" y="1651969"/>
            <a:ext cx="647662" cy="647662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A1C11AA8-6145-054F-135D-0D0E03EC13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226" y="1804369"/>
            <a:ext cx="647662" cy="647662"/>
          </a:xfrm>
          <a:prstGeom prst="rect">
            <a:avLst/>
          </a:pr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0A7F63BC-DD02-FED7-176A-CD6C0CD5C2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626" y="1956769"/>
            <a:ext cx="647662" cy="647662"/>
          </a:xfrm>
          <a:prstGeom prst="rect">
            <a:avLst/>
          </a:prstGeom>
        </p:spPr>
      </p:pic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2616BB8-ACB3-53E7-15A5-77049676E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026" y="2109169"/>
            <a:ext cx="647662" cy="647662"/>
          </a:xfrm>
          <a:prstGeom prst="rect">
            <a:avLst/>
          </a:prstGeom>
        </p:spPr>
      </p:pic>
      <p:pic>
        <p:nvPicPr>
          <p:cNvPr id="18" name="Picture 17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42038D7B-203C-5A0B-76C1-9D69EF4CD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1273786"/>
            <a:ext cx="914400" cy="914400"/>
          </a:xfrm>
          <a:prstGeom prst="rect">
            <a:avLst/>
          </a:prstGeom>
        </p:spPr>
      </p:pic>
      <p:pic>
        <p:nvPicPr>
          <p:cNvPr id="19" name="Picture 18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10CCA66C-CF06-C5B5-251D-43DC70D5E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2932138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D09811B-BB33-6AFE-8A6F-42EDD4AA1F80}"/>
              </a:ext>
            </a:extLst>
          </p:cNvPr>
          <p:cNvSpPr txBox="1"/>
          <p:nvPr/>
        </p:nvSpPr>
        <p:spPr>
          <a:xfrm>
            <a:off x="5906776" y="5426147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ArcGIS Server</a:t>
            </a:r>
          </a:p>
        </p:txBody>
      </p:sp>
      <p:pic>
        <p:nvPicPr>
          <p:cNvPr id="21" name="Picture 20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F5B3A20F-A353-A388-7EEC-1B982E3E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770" y="2932138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81DFFC-94C4-4E4A-F175-A4FCC848F297}"/>
              </a:ext>
            </a:extLst>
          </p:cNvPr>
          <p:cNvSpPr txBox="1"/>
          <p:nvPr/>
        </p:nvSpPr>
        <p:spPr>
          <a:xfrm>
            <a:off x="4025903" y="4061081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E0B757-F659-BA35-3AC9-52C32332D0BE}"/>
              </a:ext>
            </a:extLst>
          </p:cNvPr>
          <p:cNvSpPr txBox="1"/>
          <p:nvPr/>
        </p:nvSpPr>
        <p:spPr>
          <a:xfrm>
            <a:off x="5906776" y="2162814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File Server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EFC81D-9B04-5EDC-3174-0EFAF49B2F38}"/>
              </a:ext>
            </a:extLst>
          </p:cNvPr>
          <p:cNvSpPr txBox="1"/>
          <p:nvPr/>
        </p:nvSpPr>
        <p:spPr>
          <a:xfrm>
            <a:off x="5766428" y="3834440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Database Server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504A799-ECE4-AF63-D219-6D46F4072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2" y="2053290"/>
            <a:ext cx="609524" cy="60952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74B3617-6EA0-925B-F4A0-3AFDAA715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43" y="2756831"/>
            <a:ext cx="609524" cy="6095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FB26657-4890-2FA9-F6A8-429447251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8" y="3675701"/>
            <a:ext cx="609524" cy="6095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BF3B2E2-8D9B-AB6D-D8BE-C40D96E0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15" y="4478407"/>
            <a:ext cx="609524" cy="609524"/>
          </a:xfrm>
          <a:prstGeom prst="rect">
            <a:avLst/>
          </a:prstGeom>
        </p:spPr>
      </p:pic>
      <p:sp>
        <p:nvSpPr>
          <p:cNvPr id="31" name="Arrow: Down 30">
            <a:extLst>
              <a:ext uri="{FF2B5EF4-FFF2-40B4-BE49-F238E27FC236}">
                <a16:creationId xmlns:a16="http://schemas.microsoft.com/office/drawing/2014/main" id="{E5DD09C5-B8FE-1C16-FF0F-6056F2694454}"/>
              </a:ext>
            </a:extLst>
          </p:cNvPr>
          <p:cNvSpPr/>
          <p:nvPr/>
        </p:nvSpPr>
        <p:spPr>
          <a:xfrm rot="6443305">
            <a:off x="7798068" y="1676772"/>
            <a:ext cx="86592" cy="84908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A91ADB-7CED-19A0-A7E6-0A9694F771A5}"/>
              </a:ext>
            </a:extLst>
          </p:cNvPr>
          <p:cNvSpPr txBox="1"/>
          <p:nvPr/>
        </p:nvSpPr>
        <p:spPr>
          <a:xfrm>
            <a:off x="8430589" y="2788865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 Operators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69FD0349-0BA6-CB64-5F46-9EF2A6DE036B}"/>
              </a:ext>
            </a:extLst>
          </p:cNvPr>
          <p:cNvSpPr/>
          <p:nvPr/>
        </p:nvSpPr>
        <p:spPr>
          <a:xfrm rot="4104924">
            <a:off x="7756927" y="2541668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7EAAF4F6-B5F0-8C82-C8AE-31EB5682DE5E}"/>
              </a:ext>
            </a:extLst>
          </p:cNvPr>
          <p:cNvSpPr/>
          <p:nvPr/>
        </p:nvSpPr>
        <p:spPr>
          <a:xfrm>
            <a:off x="6593087" y="4135741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9B24C5BE-917B-3B11-4FE1-CEDA588C357B}"/>
              </a:ext>
            </a:extLst>
          </p:cNvPr>
          <p:cNvSpPr/>
          <p:nvPr/>
        </p:nvSpPr>
        <p:spPr>
          <a:xfrm rot="7914613">
            <a:off x="5527163" y="3641315"/>
            <a:ext cx="86592" cy="100584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C07563-9C37-A579-426A-3086CBE0DA9B}"/>
              </a:ext>
            </a:extLst>
          </p:cNvPr>
          <p:cNvSpPr txBox="1"/>
          <p:nvPr/>
        </p:nvSpPr>
        <p:spPr>
          <a:xfrm>
            <a:off x="6821684" y="925122"/>
            <a:ext cx="306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WV GIS Technical Center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D96054-9DD5-1698-3206-ABE30DC6B1B5}"/>
              </a:ext>
            </a:extLst>
          </p:cNvPr>
          <p:cNvSpPr txBox="1"/>
          <p:nvPr/>
        </p:nvSpPr>
        <p:spPr>
          <a:xfrm>
            <a:off x="1203698" y="911539"/>
            <a:ext cx="167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 Access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0CA98303-2B8A-E830-DFD1-DA92BA79099B}"/>
              </a:ext>
            </a:extLst>
          </p:cNvPr>
          <p:cNvSpPr/>
          <p:nvPr/>
        </p:nvSpPr>
        <p:spPr>
          <a:xfrm rot="6864373">
            <a:off x="3193374" y="2077536"/>
            <a:ext cx="86592" cy="11887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C2FB1FE6-C227-129D-EC08-AF1098069276}"/>
              </a:ext>
            </a:extLst>
          </p:cNvPr>
          <p:cNvSpPr/>
          <p:nvPr/>
        </p:nvSpPr>
        <p:spPr>
          <a:xfrm rot="5686312">
            <a:off x="3111048" y="2506434"/>
            <a:ext cx="86592" cy="128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7206C942-0DED-D1C1-AE2D-057A340B494D}"/>
              </a:ext>
            </a:extLst>
          </p:cNvPr>
          <p:cNvSpPr/>
          <p:nvPr/>
        </p:nvSpPr>
        <p:spPr>
          <a:xfrm rot="4818230">
            <a:off x="3114283" y="3122737"/>
            <a:ext cx="86592" cy="128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F5B8BB2-2412-3529-EE0A-51A5D3BE0A58}"/>
              </a:ext>
            </a:extLst>
          </p:cNvPr>
          <p:cNvSpPr/>
          <p:nvPr/>
        </p:nvSpPr>
        <p:spPr>
          <a:xfrm rot="4234765">
            <a:off x="3177573" y="3751368"/>
            <a:ext cx="86592" cy="11887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F681E031-A36A-9BE7-9055-5F63EA229A2C}"/>
              </a:ext>
            </a:extLst>
          </p:cNvPr>
          <p:cNvSpPr/>
          <p:nvPr/>
        </p:nvSpPr>
        <p:spPr>
          <a:xfrm>
            <a:off x="6560402" y="2525371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D4AACC43-AACD-28ED-F57B-B7F5EB5C3040}"/>
              </a:ext>
            </a:extLst>
          </p:cNvPr>
          <p:cNvSpPr/>
          <p:nvPr/>
        </p:nvSpPr>
        <p:spPr>
          <a:xfrm rot="2963353">
            <a:off x="5570521" y="2074526"/>
            <a:ext cx="86592" cy="100584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90894C-82E8-DC28-2C0D-AD2211F7098F}"/>
              </a:ext>
            </a:extLst>
          </p:cNvPr>
          <p:cNvSpPr txBox="1"/>
          <p:nvPr/>
        </p:nvSpPr>
        <p:spPr>
          <a:xfrm>
            <a:off x="2229470" y="108421"/>
            <a:ext cx="77330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Shared Operations – Using WV Tech Center Servers</a:t>
            </a:r>
          </a:p>
          <a:p>
            <a:pPr algn="ctr"/>
            <a:r>
              <a:rPr lang="en-US" sz="1600" dirty="0"/>
              <a:t>Staff from both sites access servers housed at the Tech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65E685-10FF-674A-6956-8E1492F07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772" y="3884469"/>
            <a:ext cx="609524" cy="6095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E845F51-488B-B449-FCE4-4ECEAD9BC0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172" y="4036869"/>
            <a:ext cx="609524" cy="6095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7A5181-33A6-7A16-63B6-1276764B58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572" y="4189269"/>
            <a:ext cx="609524" cy="6095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BA02E7-5ADB-0644-B00E-B925CCD46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972" y="4341669"/>
            <a:ext cx="609524" cy="609524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B3C14E-AA5D-639D-D04A-D106844C81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002" y="3832748"/>
            <a:ext cx="647662" cy="647662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C5ED9993-9B3D-18EF-C4CF-E0FEB44CBE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402" y="3985148"/>
            <a:ext cx="647662" cy="64766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3E7BEF1E-B4F9-CA54-7500-736DB69DD5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802" y="4137548"/>
            <a:ext cx="647662" cy="647662"/>
          </a:xfrm>
          <a:prstGeom prst="rect">
            <a:avLst/>
          </a:prstGeom>
        </p:spPr>
      </p:pic>
      <p:pic>
        <p:nvPicPr>
          <p:cNvPr id="30" name="Picture 29" descr="A picture containing text&#10;&#10;Description automatically generated">
            <a:extLst>
              <a:ext uri="{FF2B5EF4-FFF2-40B4-BE49-F238E27FC236}">
                <a16:creationId xmlns:a16="http://schemas.microsoft.com/office/drawing/2014/main" id="{1D1D2BA1-EEBB-D725-A853-F380C7B05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02" y="4289948"/>
            <a:ext cx="647662" cy="64766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F682E07-2EA9-CA28-C297-EA73817915DD}"/>
              </a:ext>
            </a:extLst>
          </p:cNvPr>
          <p:cNvSpPr txBox="1"/>
          <p:nvPr/>
        </p:nvSpPr>
        <p:spPr>
          <a:xfrm>
            <a:off x="8767893" y="5046902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 Operators</a:t>
            </a: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CAD925A7-E372-0B07-DE03-CC130F70A974}"/>
              </a:ext>
            </a:extLst>
          </p:cNvPr>
          <p:cNvSpPr/>
          <p:nvPr/>
        </p:nvSpPr>
        <p:spPr>
          <a:xfrm rot="6953408">
            <a:off x="7921241" y="3409376"/>
            <a:ext cx="86592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48DEC315-677B-4641-DC7F-98FEE467F7E8}"/>
              </a:ext>
            </a:extLst>
          </p:cNvPr>
          <p:cNvSpPr/>
          <p:nvPr/>
        </p:nvSpPr>
        <p:spPr>
          <a:xfrm rot="7844144">
            <a:off x="8405478" y="2871001"/>
            <a:ext cx="86592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FBEE72-2CDE-FD38-067A-C4AF31F69878}"/>
              </a:ext>
            </a:extLst>
          </p:cNvPr>
          <p:cNvSpPr txBox="1"/>
          <p:nvPr/>
        </p:nvSpPr>
        <p:spPr>
          <a:xfrm>
            <a:off x="8387719" y="5594715"/>
            <a:ext cx="26100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Operators located at DOT with VPN access to the Tech Center Servers</a:t>
            </a:r>
          </a:p>
        </p:txBody>
      </p:sp>
    </p:spTree>
    <p:extLst>
      <p:ext uri="{BB962C8B-B14F-4D97-AF65-F5344CB8AC3E}">
        <p14:creationId xmlns:p14="http://schemas.microsoft.com/office/powerpoint/2010/main" val="3689588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1062DF-195F-B34A-530E-8E6A49E92B6F}"/>
              </a:ext>
            </a:extLst>
          </p:cNvPr>
          <p:cNvSpPr txBox="1"/>
          <p:nvPr/>
        </p:nvSpPr>
        <p:spPr>
          <a:xfrm>
            <a:off x="2993572" y="652587"/>
            <a:ext cx="655319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Possible Preliminary step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Operations at the Tech Center continues as normal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DOT staff employ the current Tech Center procedures using a VPN or other secure connection.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DOT staff directly accesses Tech Center file and database servers over a secure connection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Operations management remains with the Tech Center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E8A7AC-F820-278E-2927-899E869A04D0}"/>
              </a:ext>
            </a:extLst>
          </p:cNvPr>
          <p:cNvSpPr txBox="1"/>
          <p:nvPr/>
        </p:nvSpPr>
        <p:spPr>
          <a:xfrm>
            <a:off x="2993571" y="2971253"/>
            <a:ext cx="65531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No change in current operational hardware or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DOT operators can get up to speed prior to server migration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Easy switch back to prior optional model</a:t>
            </a:r>
          </a:p>
          <a:p>
            <a:pPr lvl="1"/>
            <a:endParaRPr lang="en-US" sz="1600" dirty="0"/>
          </a:p>
          <a:p>
            <a:r>
              <a:rPr lang="en-US" b="1" dirty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Security concerns with remote access into the WVU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Coordination of operations activity across two sites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Only addresses the migration of operations activities, not the migration of data and service hosing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Subsequent migration of data and service hosting must still be addressed using one of the other scenarios listed below</a:t>
            </a:r>
          </a:p>
        </p:txBody>
      </p:sp>
    </p:spTree>
    <p:extLst>
      <p:ext uri="{BB962C8B-B14F-4D97-AF65-F5344CB8AC3E}">
        <p14:creationId xmlns:p14="http://schemas.microsoft.com/office/powerpoint/2010/main" val="2434335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8D6042-84A3-8650-004F-44DF8EDE8CC9}"/>
              </a:ext>
            </a:extLst>
          </p:cNvPr>
          <p:cNvSpPr/>
          <p:nvPr/>
        </p:nvSpPr>
        <p:spPr>
          <a:xfrm>
            <a:off x="3642067" y="828121"/>
            <a:ext cx="7842362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28296D1-2BD3-413A-28C6-64668DFC8BA3}"/>
              </a:ext>
            </a:extLst>
          </p:cNvPr>
          <p:cNvSpPr/>
          <p:nvPr/>
        </p:nvSpPr>
        <p:spPr>
          <a:xfrm>
            <a:off x="7822186" y="3336678"/>
            <a:ext cx="3662243" cy="32490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9165496-B735-0193-2693-90C4E61B0584}"/>
              </a:ext>
            </a:extLst>
          </p:cNvPr>
          <p:cNvSpPr/>
          <p:nvPr/>
        </p:nvSpPr>
        <p:spPr>
          <a:xfrm>
            <a:off x="904731" y="830427"/>
            <a:ext cx="2273050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E4339FA4-10E1-1DFE-EBD0-00E138A37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4517456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52DEA9-6380-BED6-4DE9-F0274491F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596" y="1703690"/>
            <a:ext cx="609524" cy="6095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E0A1DE-6DA6-D599-D695-29A7ABE2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96" y="1856090"/>
            <a:ext cx="609524" cy="6095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71A01C-C3C7-5815-A87C-3D6040A13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396" y="2008490"/>
            <a:ext cx="609524" cy="6095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08AD78-0BDE-69F4-4049-650296F18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796" y="2160890"/>
            <a:ext cx="609524" cy="609524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F81195FC-7AFC-560B-84B6-EB939D710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826" y="1651969"/>
            <a:ext cx="647662" cy="647662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A1C11AA8-6145-054F-135D-0D0E03EC13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226" y="1804369"/>
            <a:ext cx="647662" cy="647662"/>
          </a:xfrm>
          <a:prstGeom prst="rect">
            <a:avLst/>
          </a:pr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0A7F63BC-DD02-FED7-176A-CD6C0CD5C2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626" y="1956769"/>
            <a:ext cx="647662" cy="647662"/>
          </a:xfrm>
          <a:prstGeom prst="rect">
            <a:avLst/>
          </a:prstGeom>
        </p:spPr>
      </p:pic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2616BB8-ACB3-53E7-15A5-77049676E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026" y="2109169"/>
            <a:ext cx="647662" cy="647662"/>
          </a:xfrm>
          <a:prstGeom prst="rect">
            <a:avLst/>
          </a:prstGeom>
        </p:spPr>
      </p:pic>
      <p:pic>
        <p:nvPicPr>
          <p:cNvPr id="18" name="Picture 17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42038D7B-203C-5A0B-76C1-9D69EF4CD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1273786"/>
            <a:ext cx="914400" cy="914400"/>
          </a:xfrm>
          <a:prstGeom prst="rect">
            <a:avLst/>
          </a:prstGeom>
        </p:spPr>
      </p:pic>
      <p:pic>
        <p:nvPicPr>
          <p:cNvPr id="19" name="Picture 18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10CCA66C-CF06-C5B5-251D-43DC70D5E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642" y="2932138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D09811B-BB33-6AFE-8A6F-42EDD4AA1F80}"/>
              </a:ext>
            </a:extLst>
          </p:cNvPr>
          <p:cNvSpPr txBox="1"/>
          <p:nvPr/>
        </p:nvSpPr>
        <p:spPr>
          <a:xfrm>
            <a:off x="5906776" y="5437025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ArcGIS Server</a:t>
            </a:r>
          </a:p>
        </p:txBody>
      </p:sp>
      <p:pic>
        <p:nvPicPr>
          <p:cNvPr id="21" name="Picture 20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F5B3A20F-A353-A388-7EEC-1B982E3E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770" y="2932138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81DFFC-94C4-4E4A-F175-A4FCC848F297}"/>
              </a:ext>
            </a:extLst>
          </p:cNvPr>
          <p:cNvSpPr txBox="1"/>
          <p:nvPr/>
        </p:nvSpPr>
        <p:spPr>
          <a:xfrm>
            <a:off x="4025903" y="4061081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E0B757-F659-BA35-3AC9-52C32332D0BE}"/>
              </a:ext>
            </a:extLst>
          </p:cNvPr>
          <p:cNvSpPr txBox="1"/>
          <p:nvPr/>
        </p:nvSpPr>
        <p:spPr>
          <a:xfrm>
            <a:off x="5906776" y="2162814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File Server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EFC81D-9B04-5EDC-3174-0EFAF49B2F38}"/>
              </a:ext>
            </a:extLst>
          </p:cNvPr>
          <p:cNvSpPr txBox="1"/>
          <p:nvPr/>
        </p:nvSpPr>
        <p:spPr>
          <a:xfrm>
            <a:off x="5766428" y="3834440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Database Server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504A799-ECE4-AF63-D219-6D46F4072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2" y="2053290"/>
            <a:ext cx="609524" cy="60952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74B3617-6EA0-925B-F4A0-3AFDAA715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43" y="2756831"/>
            <a:ext cx="609524" cy="6095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FB26657-4890-2FA9-F6A8-429447251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8" y="3675701"/>
            <a:ext cx="609524" cy="6095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BF3B2E2-8D9B-AB6D-D8BE-C40D96E0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15" y="4478407"/>
            <a:ext cx="609524" cy="609524"/>
          </a:xfrm>
          <a:prstGeom prst="rect">
            <a:avLst/>
          </a:prstGeom>
        </p:spPr>
      </p:pic>
      <p:sp>
        <p:nvSpPr>
          <p:cNvPr id="31" name="Arrow: Down 30">
            <a:extLst>
              <a:ext uri="{FF2B5EF4-FFF2-40B4-BE49-F238E27FC236}">
                <a16:creationId xmlns:a16="http://schemas.microsoft.com/office/drawing/2014/main" id="{E5DD09C5-B8FE-1C16-FF0F-6056F2694454}"/>
              </a:ext>
            </a:extLst>
          </p:cNvPr>
          <p:cNvSpPr/>
          <p:nvPr/>
        </p:nvSpPr>
        <p:spPr>
          <a:xfrm rot="6443305">
            <a:off x="7798068" y="1676772"/>
            <a:ext cx="86592" cy="849086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A91ADB-7CED-19A0-A7E6-0A9694F771A5}"/>
              </a:ext>
            </a:extLst>
          </p:cNvPr>
          <p:cNvSpPr txBox="1"/>
          <p:nvPr/>
        </p:nvSpPr>
        <p:spPr>
          <a:xfrm>
            <a:off x="8430589" y="2788865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 Operators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69FD0349-0BA6-CB64-5F46-9EF2A6DE036B}"/>
              </a:ext>
            </a:extLst>
          </p:cNvPr>
          <p:cNvSpPr/>
          <p:nvPr/>
        </p:nvSpPr>
        <p:spPr>
          <a:xfrm rot="4104924">
            <a:off x="7756927" y="2541668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7EAAF4F6-B5F0-8C82-C8AE-31EB5682DE5E}"/>
              </a:ext>
            </a:extLst>
          </p:cNvPr>
          <p:cNvSpPr/>
          <p:nvPr/>
        </p:nvSpPr>
        <p:spPr>
          <a:xfrm>
            <a:off x="6593087" y="4135741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9B24C5BE-917B-3B11-4FE1-CEDA588C357B}"/>
              </a:ext>
            </a:extLst>
          </p:cNvPr>
          <p:cNvSpPr/>
          <p:nvPr/>
        </p:nvSpPr>
        <p:spPr>
          <a:xfrm rot="7914613">
            <a:off x="5559821" y="3673973"/>
            <a:ext cx="86592" cy="100584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C07563-9C37-A579-426A-3086CBE0DA9B}"/>
              </a:ext>
            </a:extLst>
          </p:cNvPr>
          <p:cNvSpPr txBox="1"/>
          <p:nvPr/>
        </p:nvSpPr>
        <p:spPr>
          <a:xfrm>
            <a:off x="6821684" y="925122"/>
            <a:ext cx="306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D96054-9DD5-1698-3206-ABE30DC6B1B5}"/>
              </a:ext>
            </a:extLst>
          </p:cNvPr>
          <p:cNvSpPr txBox="1"/>
          <p:nvPr/>
        </p:nvSpPr>
        <p:spPr>
          <a:xfrm>
            <a:off x="1203698" y="911539"/>
            <a:ext cx="167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 Access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0CA98303-2B8A-E830-DFD1-DA92BA79099B}"/>
              </a:ext>
            </a:extLst>
          </p:cNvPr>
          <p:cNvSpPr/>
          <p:nvPr/>
        </p:nvSpPr>
        <p:spPr>
          <a:xfrm rot="6864373">
            <a:off x="3193374" y="2077536"/>
            <a:ext cx="86592" cy="11887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C2FB1FE6-C227-129D-EC08-AF1098069276}"/>
              </a:ext>
            </a:extLst>
          </p:cNvPr>
          <p:cNvSpPr/>
          <p:nvPr/>
        </p:nvSpPr>
        <p:spPr>
          <a:xfrm rot="5686312">
            <a:off x="3111048" y="2506434"/>
            <a:ext cx="86592" cy="128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7206C942-0DED-D1C1-AE2D-057A340B494D}"/>
              </a:ext>
            </a:extLst>
          </p:cNvPr>
          <p:cNvSpPr/>
          <p:nvPr/>
        </p:nvSpPr>
        <p:spPr>
          <a:xfrm rot="4818230">
            <a:off x="3114283" y="3122737"/>
            <a:ext cx="86592" cy="12801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F5B8BB2-2412-3529-EE0A-51A5D3BE0A58}"/>
              </a:ext>
            </a:extLst>
          </p:cNvPr>
          <p:cNvSpPr/>
          <p:nvPr/>
        </p:nvSpPr>
        <p:spPr>
          <a:xfrm rot="4234765">
            <a:off x="3177573" y="3751368"/>
            <a:ext cx="86592" cy="118872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F681E031-A36A-9BE7-9055-5F63EA229A2C}"/>
              </a:ext>
            </a:extLst>
          </p:cNvPr>
          <p:cNvSpPr/>
          <p:nvPr/>
        </p:nvSpPr>
        <p:spPr>
          <a:xfrm>
            <a:off x="6560402" y="2525371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D4AACC43-AACD-28ED-F57B-B7F5EB5C3040}"/>
              </a:ext>
            </a:extLst>
          </p:cNvPr>
          <p:cNvSpPr/>
          <p:nvPr/>
        </p:nvSpPr>
        <p:spPr>
          <a:xfrm rot="2963353">
            <a:off x="5570521" y="2074526"/>
            <a:ext cx="86592" cy="100584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90894C-82E8-DC28-2C0D-AD2211F7098F}"/>
              </a:ext>
            </a:extLst>
          </p:cNvPr>
          <p:cNvSpPr txBox="1"/>
          <p:nvPr/>
        </p:nvSpPr>
        <p:spPr>
          <a:xfrm>
            <a:off x="2229470" y="108421"/>
            <a:ext cx="77330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Shared Operations – Using DOT Servers</a:t>
            </a:r>
          </a:p>
          <a:p>
            <a:pPr algn="ctr"/>
            <a:r>
              <a:rPr lang="en-US" sz="1600" dirty="0"/>
              <a:t>Staff from both sites access servers housed DOT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65E685-10FF-674A-6956-8E1492F07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772" y="3884469"/>
            <a:ext cx="609524" cy="6095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E845F51-488B-B449-FCE4-4ECEAD9BC0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172" y="4036869"/>
            <a:ext cx="609524" cy="6095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7A5181-33A6-7A16-63B6-1276764B58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572" y="4189269"/>
            <a:ext cx="609524" cy="6095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BA02E7-5ADB-0644-B00E-B925CCD46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972" y="4341669"/>
            <a:ext cx="609524" cy="609524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B3C14E-AA5D-639D-D04A-D106844C81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002" y="3832748"/>
            <a:ext cx="647662" cy="647662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C5ED9993-9B3D-18EF-C4CF-E0FEB44CBE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402" y="3985148"/>
            <a:ext cx="647662" cy="64766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3E7BEF1E-B4F9-CA54-7500-736DB69DD5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802" y="4137548"/>
            <a:ext cx="647662" cy="647662"/>
          </a:xfrm>
          <a:prstGeom prst="rect">
            <a:avLst/>
          </a:prstGeom>
        </p:spPr>
      </p:pic>
      <p:pic>
        <p:nvPicPr>
          <p:cNvPr id="30" name="Picture 29" descr="A picture containing text&#10;&#10;Description automatically generated">
            <a:extLst>
              <a:ext uri="{FF2B5EF4-FFF2-40B4-BE49-F238E27FC236}">
                <a16:creationId xmlns:a16="http://schemas.microsoft.com/office/drawing/2014/main" id="{1D1D2BA1-EEBB-D725-A853-F380C7B05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02" y="4289948"/>
            <a:ext cx="647662" cy="64766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F682E07-2EA9-CA28-C297-EA73817915DD}"/>
              </a:ext>
            </a:extLst>
          </p:cNvPr>
          <p:cNvSpPr txBox="1"/>
          <p:nvPr/>
        </p:nvSpPr>
        <p:spPr>
          <a:xfrm>
            <a:off x="8515157" y="4976039"/>
            <a:ext cx="2355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 Operators</a:t>
            </a: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CAD925A7-E372-0B07-DE03-CC130F70A974}"/>
              </a:ext>
            </a:extLst>
          </p:cNvPr>
          <p:cNvSpPr/>
          <p:nvPr/>
        </p:nvSpPr>
        <p:spPr>
          <a:xfrm rot="6953408">
            <a:off x="7921241" y="3409376"/>
            <a:ext cx="86592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48DEC315-677B-4641-DC7F-98FEE467F7E8}"/>
              </a:ext>
            </a:extLst>
          </p:cNvPr>
          <p:cNvSpPr/>
          <p:nvPr/>
        </p:nvSpPr>
        <p:spPr>
          <a:xfrm rot="7844144">
            <a:off x="8405478" y="2871001"/>
            <a:ext cx="86592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FBEE72-2CDE-FD38-067A-C4AF31F69878}"/>
              </a:ext>
            </a:extLst>
          </p:cNvPr>
          <p:cNvSpPr txBox="1"/>
          <p:nvPr/>
        </p:nvSpPr>
        <p:spPr>
          <a:xfrm>
            <a:off x="8387719" y="5594715"/>
            <a:ext cx="26100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Operators located at GISTC with VPN connection or through REST Services</a:t>
            </a:r>
          </a:p>
        </p:txBody>
      </p:sp>
    </p:spTree>
    <p:extLst>
      <p:ext uri="{BB962C8B-B14F-4D97-AF65-F5344CB8AC3E}">
        <p14:creationId xmlns:p14="http://schemas.microsoft.com/office/powerpoint/2010/main" val="18248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1062DF-195F-B34A-530E-8E6A49E92B6F}"/>
              </a:ext>
            </a:extLst>
          </p:cNvPr>
          <p:cNvSpPr txBox="1"/>
          <p:nvPr/>
        </p:nvSpPr>
        <p:spPr>
          <a:xfrm>
            <a:off x="2993572" y="434879"/>
            <a:ext cx="65531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Configuration 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installs hardware that mimics the functions of the current Tech Center hardware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installs SQL Server, ArcGIS Server and Web Server software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Existing databases and ArcGIS Server configurations are replicated at DOT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Tech Center hardware and services are turned off or hibernated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DOT staff employ the current Tech Center procedures targeting the newly installed hardware and services.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Tech Center staff directly access DOT file and database servers over a secure connection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477371-83F7-7468-64A2-D3F6D3341A1F}"/>
              </a:ext>
            </a:extLst>
          </p:cNvPr>
          <p:cNvSpPr txBox="1"/>
          <p:nvPr/>
        </p:nvSpPr>
        <p:spPr>
          <a:xfrm>
            <a:off x="2993572" y="3264355"/>
            <a:ext cx="655319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Pros: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New configuration can be tested in parallel prior to turn-over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Immediate and complete migration of services and hardware to DOT</a:t>
            </a:r>
          </a:p>
          <a:p>
            <a:pPr lvl="1"/>
            <a:endParaRPr lang="en-US" sz="1400" dirty="0"/>
          </a:p>
          <a:p>
            <a:r>
              <a:rPr lang="en-US" b="1" dirty="0"/>
              <a:t>Cons: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SQL Server and ArcGIS licensing must be established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Security concerns with remote access into the DOT network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Internet speeds must be sufficient for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Validating the correct hardware and service configurations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Very difficult to switch back to the original operation model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Operations must be suspended during the actual migration of data and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If GISTC staff will continue to scan, there will need to be long-term secure connection from GISTC and DOT servers</a:t>
            </a:r>
          </a:p>
        </p:txBody>
      </p:sp>
    </p:spTree>
    <p:extLst>
      <p:ext uri="{BB962C8B-B14F-4D97-AF65-F5344CB8AC3E}">
        <p14:creationId xmlns:p14="http://schemas.microsoft.com/office/powerpoint/2010/main" val="162350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8D6042-84A3-8650-004F-44DF8EDE8CC9}"/>
              </a:ext>
            </a:extLst>
          </p:cNvPr>
          <p:cNvSpPr/>
          <p:nvPr/>
        </p:nvSpPr>
        <p:spPr>
          <a:xfrm>
            <a:off x="3539080" y="813226"/>
            <a:ext cx="7945349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94EC0DD-FCFD-A338-B084-E539E8B232B7}"/>
              </a:ext>
            </a:extLst>
          </p:cNvPr>
          <p:cNvSpPr/>
          <p:nvPr/>
        </p:nvSpPr>
        <p:spPr>
          <a:xfrm>
            <a:off x="3539080" y="813225"/>
            <a:ext cx="2273050" cy="57575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28296D1-2BD3-413A-28C6-64668DFC8BA3}"/>
              </a:ext>
            </a:extLst>
          </p:cNvPr>
          <p:cNvSpPr/>
          <p:nvPr/>
        </p:nvSpPr>
        <p:spPr>
          <a:xfrm>
            <a:off x="8091419" y="810015"/>
            <a:ext cx="3393010" cy="57607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9165496-B735-0193-2693-90C4E61B0584}"/>
              </a:ext>
            </a:extLst>
          </p:cNvPr>
          <p:cNvSpPr/>
          <p:nvPr/>
        </p:nvSpPr>
        <p:spPr>
          <a:xfrm>
            <a:off x="904731" y="830427"/>
            <a:ext cx="2273050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E4339FA4-10E1-1DFE-EBD0-00E138A37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686" y="3814301"/>
            <a:ext cx="914400" cy="914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52DEA9-6380-BED6-4DE9-F0274491F1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596" y="1703690"/>
            <a:ext cx="609524" cy="60952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E0A1DE-6DA6-D599-D695-29A7ABE28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96" y="1856090"/>
            <a:ext cx="609524" cy="6095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71A01C-C3C7-5815-A87C-3D6040A13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396" y="2008490"/>
            <a:ext cx="609524" cy="6095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08AD78-0BDE-69F4-4049-650296F18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796" y="2160890"/>
            <a:ext cx="609524" cy="609524"/>
          </a:xfrm>
          <a:prstGeom prst="rect">
            <a:avLst/>
          </a:prstGeom>
        </p:spPr>
      </p:pic>
      <p:pic>
        <p:nvPicPr>
          <p:cNvPr id="14" name="Picture 13" descr="A picture containing text&#10;&#10;Description automatically generated">
            <a:extLst>
              <a:ext uri="{FF2B5EF4-FFF2-40B4-BE49-F238E27FC236}">
                <a16:creationId xmlns:a16="http://schemas.microsoft.com/office/drawing/2014/main" id="{F81195FC-7AFC-560B-84B6-EB939D710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826" y="1651969"/>
            <a:ext cx="647662" cy="647662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A1C11AA8-6145-054F-135D-0D0E03EC13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226" y="1804369"/>
            <a:ext cx="647662" cy="647662"/>
          </a:xfrm>
          <a:prstGeom prst="rect">
            <a:avLst/>
          </a:prstGeom>
        </p:spPr>
      </p:pic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0A7F63BC-DD02-FED7-176A-CD6C0CD5C2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626" y="1956769"/>
            <a:ext cx="647662" cy="647662"/>
          </a:xfrm>
          <a:prstGeom prst="rect">
            <a:avLst/>
          </a:prstGeom>
        </p:spPr>
      </p:pic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2616BB8-ACB3-53E7-15A5-77049676E7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3026" y="2109169"/>
            <a:ext cx="647662" cy="647662"/>
          </a:xfrm>
          <a:prstGeom prst="rect">
            <a:avLst/>
          </a:prstGeom>
        </p:spPr>
      </p:pic>
      <p:pic>
        <p:nvPicPr>
          <p:cNvPr id="18" name="Picture 17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42038D7B-203C-5A0B-76C1-9D69EF4CD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75" y="2116780"/>
            <a:ext cx="914400" cy="914400"/>
          </a:xfrm>
          <a:prstGeom prst="rect">
            <a:avLst/>
          </a:prstGeom>
        </p:spPr>
      </p:pic>
      <p:pic>
        <p:nvPicPr>
          <p:cNvPr id="19" name="Picture 18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10CCA66C-CF06-C5B5-251D-43DC70D5E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75" y="3775132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D09811B-BB33-6AFE-8A6F-42EDD4AA1F80}"/>
              </a:ext>
            </a:extLst>
          </p:cNvPr>
          <p:cNvSpPr txBox="1"/>
          <p:nvPr/>
        </p:nvSpPr>
        <p:spPr>
          <a:xfrm>
            <a:off x="3995360" y="4714092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ArcGIS Server</a:t>
            </a:r>
          </a:p>
        </p:txBody>
      </p:sp>
      <p:pic>
        <p:nvPicPr>
          <p:cNvPr id="21" name="Picture 20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F5B3A20F-A353-A388-7EEC-1B982E3E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686" y="2109169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81DFFC-94C4-4E4A-F175-A4FCC848F297}"/>
              </a:ext>
            </a:extLst>
          </p:cNvPr>
          <p:cNvSpPr txBox="1"/>
          <p:nvPr/>
        </p:nvSpPr>
        <p:spPr>
          <a:xfrm>
            <a:off x="4040820" y="2987742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E0B757-F659-BA35-3AC9-52C32332D0BE}"/>
              </a:ext>
            </a:extLst>
          </p:cNvPr>
          <p:cNvSpPr txBox="1"/>
          <p:nvPr/>
        </p:nvSpPr>
        <p:spPr>
          <a:xfrm>
            <a:off x="6243909" y="3005808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File Services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EFC81D-9B04-5EDC-3174-0EFAF49B2F38}"/>
              </a:ext>
            </a:extLst>
          </p:cNvPr>
          <p:cNvSpPr txBox="1"/>
          <p:nvPr/>
        </p:nvSpPr>
        <p:spPr>
          <a:xfrm>
            <a:off x="5988599" y="4677434"/>
            <a:ext cx="190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Database Services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504A799-ECE4-AF63-D219-6D46F4072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2" y="2053290"/>
            <a:ext cx="609524" cy="60952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74B3617-6EA0-925B-F4A0-3AFDAA715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43" y="2756831"/>
            <a:ext cx="609524" cy="6095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FB26657-4890-2FA9-F6A8-429447251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8" y="3675701"/>
            <a:ext cx="609524" cy="6095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BF3B2E2-8D9B-AB6D-D8BE-C40D96E0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15" y="4478407"/>
            <a:ext cx="609524" cy="609524"/>
          </a:xfrm>
          <a:prstGeom prst="rect">
            <a:avLst/>
          </a:prstGeom>
        </p:spPr>
      </p:pic>
      <p:sp>
        <p:nvSpPr>
          <p:cNvPr id="31" name="Arrow: Down 30">
            <a:extLst>
              <a:ext uri="{FF2B5EF4-FFF2-40B4-BE49-F238E27FC236}">
                <a16:creationId xmlns:a16="http://schemas.microsoft.com/office/drawing/2014/main" id="{E5DD09C5-B8FE-1C16-FF0F-6056F2694454}"/>
              </a:ext>
            </a:extLst>
          </p:cNvPr>
          <p:cNvSpPr/>
          <p:nvPr/>
        </p:nvSpPr>
        <p:spPr>
          <a:xfrm rot="5400000">
            <a:off x="7897569" y="2091070"/>
            <a:ext cx="86592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1A91ADB-7CED-19A0-A7E6-0A9694F771A5}"/>
              </a:ext>
            </a:extLst>
          </p:cNvPr>
          <p:cNvSpPr txBox="1"/>
          <p:nvPr/>
        </p:nvSpPr>
        <p:spPr>
          <a:xfrm>
            <a:off x="8823906" y="2798838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 Operators</a:t>
            </a:r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7EAAF4F6-B5F0-8C82-C8AE-31EB5682DE5E}"/>
              </a:ext>
            </a:extLst>
          </p:cNvPr>
          <p:cNvSpPr/>
          <p:nvPr/>
        </p:nvSpPr>
        <p:spPr>
          <a:xfrm rot="5400000">
            <a:off x="5647845" y="3769083"/>
            <a:ext cx="9144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9B24C5BE-917B-3B11-4FE1-CEDA588C357B}"/>
              </a:ext>
            </a:extLst>
          </p:cNvPr>
          <p:cNvSpPr/>
          <p:nvPr/>
        </p:nvSpPr>
        <p:spPr>
          <a:xfrm rot="10800000">
            <a:off x="4742591" y="3391220"/>
            <a:ext cx="86592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C07563-9C37-A579-426A-3086CBE0DA9B}"/>
              </a:ext>
            </a:extLst>
          </p:cNvPr>
          <p:cNvSpPr txBox="1"/>
          <p:nvPr/>
        </p:nvSpPr>
        <p:spPr>
          <a:xfrm>
            <a:off x="8469083" y="959386"/>
            <a:ext cx="252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D96054-9DD5-1698-3206-ABE30DC6B1B5}"/>
              </a:ext>
            </a:extLst>
          </p:cNvPr>
          <p:cNvSpPr txBox="1"/>
          <p:nvPr/>
        </p:nvSpPr>
        <p:spPr>
          <a:xfrm>
            <a:off x="1203698" y="933311"/>
            <a:ext cx="167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 Access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0CA98303-2B8A-E830-DFD1-DA92BA79099B}"/>
              </a:ext>
            </a:extLst>
          </p:cNvPr>
          <p:cNvSpPr/>
          <p:nvPr/>
        </p:nvSpPr>
        <p:spPr>
          <a:xfrm rot="5400000">
            <a:off x="3293928" y="2149380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C2FB1FE6-C227-129D-EC08-AF1098069276}"/>
              </a:ext>
            </a:extLst>
          </p:cNvPr>
          <p:cNvSpPr/>
          <p:nvPr/>
        </p:nvSpPr>
        <p:spPr>
          <a:xfrm rot="5400000">
            <a:off x="3293928" y="2729096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7206C942-0DED-D1C1-AE2D-057A340B494D}"/>
              </a:ext>
            </a:extLst>
          </p:cNvPr>
          <p:cNvSpPr/>
          <p:nvPr/>
        </p:nvSpPr>
        <p:spPr>
          <a:xfrm rot="5400000">
            <a:off x="3293928" y="3308812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F5B8BB2-2412-3529-EE0A-51A5D3BE0A58}"/>
              </a:ext>
            </a:extLst>
          </p:cNvPr>
          <p:cNvSpPr/>
          <p:nvPr/>
        </p:nvSpPr>
        <p:spPr>
          <a:xfrm rot="5400000">
            <a:off x="3293928" y="3888528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F681E031-A36A-9BE7-9055-5F63EA229A2C}"/>
              </a:ext>
            </a:extLst>
          </p:cNvPr>
          <p:cNvSpPr/>
          <p:nvPr/>
        </p:nvSpPr>
        <p:spPr>
          <a:xfrm>
            <a:off x="6897535" y="3368365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D4AACC43-AACD-28ED-F57B-B7F5EB5C3040}"/>
              </a:ext>
            </a:extLst>
          </p:cNvPr>
          <p:cNvSpPr/>
          <p:nvPr/>
        </p:nvSpPr>
        <p:spPr>
          <a:xfrm rot="5400000">
            <a:off x="5650269" y="2120246"/>
            <a:ext cx="86592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90894C-82E8-DC28-2C0D-AD2211F7098F}"/>
              </a:ext>
            </a:extLst>
          </p:cNvPr>
          <p:cNvSpPr txBox="1"/>
          <p:nvPr/>
        </p:nvSpPr>
        <p:spPr>
          <a:xfrm>
            <a:off x="1680005" y="109056"/>
            <a:ext cx="88679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Shared Operations –DOT Database and File Services / GISTC Web and ArcGIS Servers</a:t>
            </a:r>
          </a:p>
          <a:p>
            <a:pPr algn="ctr"/>
            <a:r>
              <a:rPr lang="en-US" sz="1600" dirty="0"/>
              <a:t>Staff from both sites access DOT file and database services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65E685-10FF-674A-6956-8E1492F07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1772" y="4276358"/>
            <a:ext cx="609524" cy="6095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E845F51-488B-B449-FCE4-4ECEAD9BC0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172" y="4428758"/>
            <a:ext cx="609524" cy="6095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A7A5181-33A6-7A16-63B6-1276764B58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572" y="4581158"/>
            <a:ext cx="609524" cy="6095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BA02E7-5ADB-0644-B00E-B925CCD46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972" y="4733558"/>
            <a:ext cx="609524" cy="609524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B3C14E-AA5D-639D-D04A-D106844C81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5002" y="4224637"/>
            <a:ext cx="647662" cy="647662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C5ED9993-9B3D-18EF-C4CF-E0FEB44CBE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402" y="4377037"/>
            <a:ext cx="647662" cy="64766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3E7BEF1E-B4F9-CA54-7500-736DB69DD5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802" y="4529437"/>
            <a:ext cx="647662" cy="647662"/>
          </a:xfrm>
          <a:prstGeom prst="rect">
            <a:avLst/>
          </a:prstGeom>
        </p:spPr>
      </p:pic>
      <p:pic>
        <p:nvPicPr>
          <p:cNvPr id="30" name="Picture 29" descr="A picture containing text&#10;&#10;Description automatically generated">
            <a:extLst>
              <a:ext uri="{FF2B5EF4-FFF2-40B4-BE49-F238E27FC236}">
                <a16:creationId xmlns:a16="http://schemas.microsoft.com/office/drawing/2014/main" id="{1D1D2BA1-EEBB-D725-A853-F380C7B05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202" y="4681837"/>
            <a:ext cx="647662" cy="64766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F682E07-2EA9-CA28-C297-EA73817915DD}"/>
              </a:ext>
            </a:extLst>
          </p:cNvPr>
          <p:cNvSpPr txBox="1"/>
          <p:nvPr/>
        </p:nvSpPr>
        <p:spPr>
          <a:xfrm>
            <a:off x="8878335" y="5371529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 Operators</a:t>
            </a: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CAD925A7-E372-0B07-DE03-CC130F70A974}"/>
              </a:ext>
            </a:extLst>
          </p:cNvPr>
          <p:cNvSpPr/>
          <p:nvPr/>
        </p:nvSpPr>
        <p:spPr>
          <a:xfrm rot="5400000">
            <a:off x="7897569" y="3854111"/>
            <a:ext cx="86592" cy="91440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8EEA99F-DE80-9063-4A57-2E4F2C99EAD1}"/>
              </a:ext>
            </a:extLst>
          </p:cNvPr>
          <p:cNvSpPr txBox="1"/>
          <p:nvPr/>
        </p:nvSpPr>
        <p:spPr>
          <a:xfrm>
            <a:off x="8501737" y="3712153"/>
            <a:ext cx="252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4A4CF3B-B877-5FB7-42D9-1DA29E81A242}"/>
              </a:ext>
            </a:extLst>
          </p:cNvPr>
          <p:cNvSpPr txBox="1"/>
          <p:nvPr/>
        </p:nvSpPr>
        <p:spPr>
          <a:xfrm>
            <a:off x="6035710" y="934754"/>
            <a:ext cx="184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9096706-E839-B8F4-6A5C-5A08B5C43523}"/>
              </a:ext>
            </a:extLst>
          </p:cNvPr>
          <p:cNvSpPr txBox="1"/>
          <p:nvPr/>
        </p:nvSpPr>
        <p:spPr>
          <a:xfrm>
            <a:off x="3761864" y="960002"/>
            <a:ext cx="1799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</a:t>
            </a:r>
          </a:p>
        </p:txBody>
      </p:sp>
    </p:spTree>
    <p:extLst>
      <p:ext uri="{BB962C8B-B14F-4D97-AF65-F5344CB8AC3E}">
        <p14:creationId xmlns:p14="http://schemas.microsoft.com/office/powerpoint/2010/main" val="359224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8D6042-84A3-8650-004F-44DF8EDE8CC9}"/>
              </a:ext>
            </a:extLst>
          </p:cNvPr>
          <p:cNvSpPr/>
          <p:nvPr/>
        </p:nvSpPr>
        <p:spPr>
          <a:xfrm>
            <a:off x="3539080" y="813226"/>
            <a:ext cx="7945349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94EC0DD-FCFD-A338-B084-E539E8B232B7}"/>
              </a:ext>
            </a:extLst>
          </p:cNvPr>
          <p:cNvSpPr/>
          <p:nvPr/>
        </p:nvSpPr>
        <p:spPr>
          <a:xfrm>
            <a:off x="3539080" y="813225"/>
            <a:ext cx="2273050" cy="575757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9165496-B735-0193-2693-90C4E61B0584}"/>
              </a:ext>
            </a:extLst>
          </p:cNvPr>
          <p:cNvSpPr/>
          <p:nvPr/>
        </p:nvSpPr>
        <p:spPr>
          <a:xfrm>
            <a:off x="904731" y="830427"/>
            <a:ext cx="2273050" cy="5757579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E4339FA4-10E1-1DFE-EBD0-00E138A37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706" y="4829776"/>
            <a:ext cx="914400" cy="914400"/>
          </a:xfrm>
          <a:prstGeom prst="rect">
            <a:avLst/>
          </a:prstGeom>
        </p:spPr>
      </p:pic>
      <p:pic>
        <p:nvPicPr>
          <p:cNvPr id="18" name="Picture 17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42038D7B-203C-5A0B-76C1-9D69EF4CD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75" y="1554805"/>
            <a:ext cx="914400" cy="914400"/>
          </a:xfrm>
          <a:prstGeom prst="rect">
            <a:avLst/>
          </a:prstGeom>
        </p:spPr>
      </p:pic>
      <p:pic>
        <p:nvPicPr>
          <p:cNvPr id="19" name="Picture 18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10CCA66C-CF06-C5B5-251D-43DC70D5E0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775" y="3213157"/>
            <a:ext cx="914400" cy="9144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6D09811B-BB33-6AFE-8A6F-42EDD4AA1F80}"/>
              </a:ext>
            </a:extLst>
          </p:cNvPr>
          <p:cNvSpPr txBox="1"/>
          <p:nvPr/>
        </p:nvSpPr>
        <p:spPr>
          <a:xfrm>
            <a:off x="6222380" y="5729567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ArcGIS Server</a:t>
            </a:r>
          </a:p>
        </p:txBody>
      </p:sp>
      <p:pic>
        <p:nvPicPr>
          <p:cNvPr id="21" name="Picture 20" descr="A picture containing text, indoor, computer, projector&#10;&#10;Description automatically generated">
            <a:extLst>
              <a:ext uri="{FF2B5EF4-FFF2-40B4-BE49-F238E27FC236}">
                <a16:creationId xmlns:a16="http://schemas.microsoft.com/office/drawing/2014/main" id="{F5B3A20F-A353-A388-7EEC-1B982E3E6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744" y="2973395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81DFFC-94C4-4E4A-F175-A4FCC848F297}"/>
              </a:ext>
            </a:extLst>
          </p:cNvPr>
          <p:cNvSpPr txBox="1"/>
          <p:nvPr/>
        </p:nvSpPr>
        <p:spPr>
          <a:xfrm>
            <a:off x="4012878" y="3851968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E0B757-F659-BA35-3AC9-52C32332D0BE}"/>
              </a:ext>
            </a:extLst>
          </p:cNvPr>
          <p:cNvSpPr txBox="1"/>
          <p:nvPr/>
        </p:nvSpPr>
        <p:spPr>
          <a:xfrm>
            <a:off x="6243909" y="2443833"/>
            <a:ext cx="149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File Services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EFC81D-9B04-5EDC-3174-0EFAF49B2F38}"/>
              </a:ext>
            </a:extLst>
          </p:cNvPr>
          <p:cNvSpPr txBox="1"/>
          <p:nvPr/>
        </p:nvSpPr>
        <p:spPr>
          <a:xfrm>
            <a:off x="5988599" y="4115459"/>
            <a:ext cx="1907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Database Services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504A799-ECE4-AF63-D219-6D46F40728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2" y="2053290"/>
            <a:ext cx="609524" cy="60952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74B3617-6EA0-925B-F4A0-3AFDAA715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43" y="2756831"/>
            <a:ext cx="609524" cy="60952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FB26657-4890-2FA9-F6A8-429447251F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328" y="3675701"/>
            <a:ext cx="609524" cy="60952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BF3B2E2-8D9B-AB6D-D8BE-C40D96E0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215" y="4478407"/>
            <a:ext cx="609524" cy="609524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3DD96054-9DD5-1698-3206-ABE30DC6B1B5}"/>
              </a:ext>
            </a:extLst>
          </p:cNvPr>
          <p:cNvSpPr txBox="1"/>
          <p:nvPr/>
        </p:nvSpPr>
        <p:spPr>
          <a:xfrm>
            <a:off x="1203698" y="933311"/>
            <a:ext cx="167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Public Access</a:t>
            </a: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0CA98303-2B8A-E830-DFD1-DA92BA79099B}"/>
              </a:ext>
            </a:extLst>
          </p:cNvPr>
          <p:cNvSpPr/>
          <p:nvPr/>
        </p:nvSpPr>
        <p:spPr>
          <a:xfrm rot="5400000">
            <a:off x="3293928" y="2149380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C2FB1FE6-C227-129D-EC08-AF1098069276}"/>
              </a:ext>
            </a:extLst>
          </p:cNvPr>
          <p:cNvSpPr/>
          <p:nvPr/>
        </p:nvSpPr>
        <p:spPr>
          <a:xfrm rot="5400000">
            <a:off x="3293928" y="2729096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7206C942-0DED-D1C1-AE2D-057A340B494D}"/>
              </a:ext>
            </a:extLst>
          </p:cNvPr>
          <p:cNvSpPr/>
          <p:nvPr/>
        </p:nvSpPr>
        <p:spPr>
          <a:xfrm rot="5400000">
            <a:off x="3293928" y="3308812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2F5B8BB2-2412-3529-EE0A-51A5D3BE0A58}"/>
              </a:ext>
            </a:extLst>
          </p:cNvPr>
          <p:cNvSpPr/>
          <p:nvPr/>
        </p:nvSpPr>
        <p:spPr>
          <a:xfrm rot="5400000">
            <a:off x="3293928" y="3888528"/>
            <a:ext cx="86592" cy="91440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F681E031-A36A-9BE7-9055-5F63EA229A2C}"/>
              </a:ext>
            </a:extLst>
          </p:cNvPr>
          <p:cNvSpPr/>
          <p:nvPr/>
        </p:nvSpPr>
        <p:spPr>
          <a:xfrm>
            <a:off x="6897535" y="2806390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D4AACC43-AACD-28ED-F57B-B7F5EB5C3040}"/>
              </a:ext>
            </a:extLst>
          </p:cNvPr>
          <p:cNvSpPr/>
          <p:nvPr/>
        </p:nvSpPr>
        <p:spPr>
          <a:xfrm rot="3628049">
            <a:off x="5624063" y="1976089"/>
            <a:ext cx="86592" cy="128016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90894C-82E8-DC28-2C0D-AD2211F7098F}"/>
              </a:ext>
            </a:extLst>
          </p:cNvPr>
          <p:cNvSpPr txBox="1"/>
          <p:nvPr/>
        </p:nvSpPr>
        <p:spPr>
          <a:xfrm>
            <a:off x="1680005" y="109056"/>
            <a:ext cx="88679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 Database, ArcGIS, and File Services / GISTC Web hosting </a:t>
            </a:r>
          </a:p>
          <a:p>
            <a:pPr algn="ctr"/>
            <a:r>
              <a:rPr lang="en-US" sz="1600" dirty="0"/>
              <a:t>DOT staff performing all scanning operations</a:t>
            </a:r>
          </a:p>
        </p:txBody>
      </p:sp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54B3C14E-AA5D-639D-D04A-D106844C81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9598" y="2960946"/>
            <a:ext cx="647662" cy="647662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C5ED9993-9B3D-18EF-C4CF-E0FEB44CBE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1998" y="3113346"/>
            <a:ext cx="647662" cy="647662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3E7BEF1E-B4F9-CA54-7500-736DB69DD5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398" y="3265746"/>
            <a:ext cx="647662" cy="647662"/>
          </a:xfrm>
          <a:prstGeom prst="rect">
            <a:avLst/>
          </a:prstGeom>
        </p:spPr>
      </p:pic>
      <p:pic>
        <p:nvPicPr>
          <p:cNvPr id="30" name="Picture 29" descr="A picture containing text&#10;&#10;Description automatically generated">
            <a:extLst>
              <a:ext uri="{FF2B5EF4-FFF2-40B4-BE49-F238E27FC236}">
                <a16:creationId xmlns:a16="http://schemas.microsoft.com/office/drawing/2014/main" id="{1D1D2BA1-EEBB-D725-A853-F380C7B05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798" y="3418146"/>
            <a:ext cx="647662" cy="647662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AF682E07-2EA9-CA28-C297-EA73817915DD}"/>
              </a:ext>
            </a:extLst>
          </p:cNvPr>
          <p:cNvSpPr txBox="1"/>
          <p:nvPr/>
        </p:nvSpPr>
        <p:spPr>
          <a:xfrm>
            <a:off x="8956432" y="4118691"/>
            <a:ext cx="177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 Operators</a:t>
            </a: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CAD925A7-E372-0B07-DE03-CC130F70A974}"/>
              </a:ext>
            </a:extLst>
          </p:cNvPr>
          <p:cNvSpPr/>
          <p:nvPr/>
        </p:nvSpPr>
        <p:spPr>
          <a:xfrm rot="5400000">
            <a:off x="8058514" y="3122078"/>
            <a:ext cx="86592" cy="91440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4A4CF3B-B877-5FB7-42D9-1DA29E81A242}"/>
              </a:ext>
            </a:extLst>
          </p:cNvPr>
          <p:cNvSpPr txBox="1"/>
          <p:nvPr/>
        </p:nvSpPr>
        <p:spPr>
          <a:xfrm>
            <a:off x="6035710" y="934754"/>
            <a:ext cx="184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9096706-E839-B8F4-6A5C-5A08B5C43523}"/>
              </a:ext>
            </a:extLst>
          </p:cNvPr>
          <p:cNvSpPr txBox="1"/>
          <p:nvPr/>
        </p:nvSpPr>
        <p:spPr>
          <a:xfrm>
            <a:off x="3761864" y="960002"/>
            <a:ext cx="1799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GISTC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FA910321-2D9C-3033-E5E5-7DE569AE8ADA}"/>
              </a:ext>
            </a:extLst>
          </p:cNvPr>
          <p:cNvSpPr/>
          <p:nvPr/>
        </p:nvSpPr>
        <p:spPr>
          <a:xfrm>
            <a:off x="6897535" y="4436768"/>
            <a:ext cx="91440" cy="365760"/>
          </a:xfrm>
          <a:prstGeom prst="down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838933AB-DB87-0FB2-5356-26894B30B3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372" y="3008038"/>
            <a:ext cx="609524" cy="60952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2F83B45B-78A7-4600-D29F-898F855C1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772" y="3160438"/>
            <a:ext cx="609524" cy="60952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0688598A-7EC4-39D2-55AC-14AB134634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4172" y="3312838"/>
            <a:ext cx="609524" cy="609524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93E28D5F-FBA8-031F-F2DE-DAF4EA35B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572" y="3465238"/>
            <a:ext cx="609524" cy="609524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0D750C4E-A4CE-F203-F85E-E503C6390752}"/>
              </a:ext>
            </a:extLst>
          </p:cNvPr>
          <p:cNvSpPr txBox="1"/>
          <p:nvPr/>
        </p:nvSpPr>
        <p:spPr>
          <a:xfrm>
            <a:off x="8439337" y="2443833"/>
            <a:ext cx="252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DOT</a:t>
            </a:r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CFEB5BCF-293A-9A12-0631-506771ED658F}"/>
              </a:ext>
            </a:extLst>
          </p:cNvPr>
          <p:cNvSpPr/>
          <p:nvPr/>
        </p:nvSpPr>
        <p:spPr>
          <a:xfrm rot="6976937">
            <a:off x="8147783" y="2012005"/>
            <a:ext cx="86592" cy="914400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Down 58">
            <a:extLst>
              <a:ext uri="{FF2B5EF4-FFF2-40B4-BE49-F238E27FC236}">
                <a16:creationId xmlns:a16="http://schemas.microsoft.com/office/drawing/2014/main" id="{5F83C05C-0639-0B11-C216-710AFC9A7A17}"/>
              </a:ext>
            </a:extLst>
          </p:cNvPr>
          <p:cNvSpPr/>
          <p:nvPr/>
        </p:nvSpPr>
        <p:spPr>
          <a:xfrm rot="7600728">
            <a:off x="5623620" y="3900162"/>
            <a:ext cx="86592" cy="128016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90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986</Words>
  <Application>Microsoft Office PowerPoint</Application>
  <PresentationFormat>Widescreen</PresentationFormat>
  <Paragraphs>164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Schindling</dc:creator>
  <cp:lastModifiedBy>Jim Schindling</cp:lastModifiedBy>
  <cp:revision>1</cp:revision>
  <dcterms:created xsi:type="dcterms:W3CDTF">2023-01-19T18:38:46Z</dcterms:created>
  <dcterms:modified xsi:type="dcterms:W3CDTF">2023-01-30T21:25:11Z</dcterms:modified>
</cp:coreProperties>
</file>