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0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8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2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2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7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7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8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7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6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9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BFE2A-0358-4013-99D4-CADB7256049C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503BC-2F25-4B23-8E4A-869304220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6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Browser Cache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5361" y="914398"/>
            <a:ext cx="876300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i="1" dirty="0" smtClean="0"/>
              <a:t>Remember to clear browser cache to access all the current information and </a:t>
            </a:r>
            <a:r>
              <a:rPr lang="en-US" sz="1700" i="1" dirty="0" smtClean="0"/>
              <a:t>updates</a:t>
            </a:r>
            <a:endParaRPr lang="en-US" sz="1700" i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2377" y="1545592"/>
            <a:ext cx="4462231" cy="5183366"/>
          </a:xfr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inherit"/>
              </a:rPr>
              <a:t>Step 1</a:t>
            </a:r>
            <a:endParaRPr lang="en-US" dirty="0">
              <a:latin typeface="merriweatherregular"/>
            </a:endParaRPr>
          </a:p>
          <a:p>
            <a:pPr lvl="1"/>
            <a:r>
              <a:rPr lang="en-US" sz="2600" dirty="0"/>
              <a:t>Press [Control]+[F5] on the keyboard. This is a FORCED refresh</a:t>
            </a:r>
            <a:r>
              <a:rPr lang="en-US" sz="2600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>
                <a:latin typeface="inherit"/>
              </a:rPr>
              <a:t>Step 2</a:t>
            </a:r>
          </a:p>
          <a:p>
            <a:pPr lvl="1"/>
            <a:r>
              <a:rPr lang="en-US" dirty="0"/>
              <a:t>This process is more complicated. To do it thoroughly follow </a:t>
            </a:r>
            <a:r>
              <a:rPr lang="en-US" dirty="0" smtClean="0"/>
              <a:t>these steps.</a:t>
            </a:r>
            <a:endParaRPr lang="en-US" dirty="0"/>
          </a:p>
          <a:p>
            <a:pPr lvl="2"/>
            <a:r>
              <a:rPr lang="en-US" sz="2600" dirty="0"/>
              <a:t>close all browser windows</a:t>
            </a:r>
          </a:p>
          <a:p>
            <a:pPr lvl="2"/>
            <a:r>
              <a:rPr lang="en-US" sz="2600" dirty="0"/>
              <a:t>open a single </a:t>
            </a:r>
            <a:r>
              <a:rPr lang="en-US" sz="2600" dirty="0" smtClean="0"/>
              <a:t>browser</a:t>
            </a:r>
          </a:p>
          <a:p>
            <a:pPr lvl="2"/>
            <a:r>
              <a:rPr lang="en-US" sz="2600" dirty="0"/>
              <a:t>go to [Tools] on the top </a:t>
            </a:r>
            <a:r>
              <a:rPr lang="en-US" sz="2600" dirty="0" smtClean="0"/>
              <a:t>menu</a:t>
            </a:r>
          </a:p>
          <a:p>
            <a:pPr lvl="2"/>
            <a:r>
              <a:rPr lang="en-US" sz="2600" dirty="0"/>
              <a:t>select [Internet Options</a:t>
            </a:r>
            <a:r>
              <a:rPr lang="en-US" sz="2600" dirty="0" smtClean="0"/>
              <a:t>]</a:t>
            </a:r>
          </a:p>
          <a:p>
            <a:pPr lvl="1"/>
            <a:r>
              <a:rPr lang="en-US" sz="2600" dirty="0"/>
              <a:t>You will get a dialog box similar to the one shown below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/>
              <a:t>Press the [Delete Files] </a:t>
            </a:r>
            <a:r>
              <a:rPr lang="en-US" sz="2600" dirty="0" smtClean="0"/>
              <a:t>button.  This should clear all the files in your browser cache.</a:t>
            </a:r>
            <a:endParaRPr lang="en-US" sz="2600" dirty="0"/>
          </a:p>
          <a:p>
            <a:pPr lvl="1"/>
            <a:endParaRPr lang="en-US" dirty="0" smtClean="0">
              <a:solidFill>
                <a:srgbClr val="666666"/>
              </a:solidFill>
              <a:latin typeface="inherit"/>
            </a:endParaRPr>
          </a:p>
          <a:p>
            <a:pPr lvl="1"/>
            <a:endParaRPr lang="en-US" dirty="0" smtClean="0">
              <a:solidFill>
                <a:srgbClr val="666666"/>
              </a:solidFill>
              <a:latin typeface="inherit"/>
            </a:endParaRPr>
          </a:p>
          <a:p>
            <a:pPr lvl="1"/>
            <a:endParaRPr lang="en-US" dirty="0">
              <a:solidFill>
                <a:srgbClr val="666666"/>
              </a:solidFill>
              <a:latin typeface="merriweather_lightregular"/>
            </a:endParaRPr>
          </a:p>
          <a:p>
            <a:pPr lvl="2"/>
            <a:endParaRPr lang="en-US" dirty="0">
              <a:solidFill>
                <a:srgbClr val="666666"/>
              </a:solidFill>
              <a:latin typeface="inherit"/>
            </a:endParaRPr>
          </a:p>
          <a:p>
            <a:pPr lvl="2"/>
            <a:endParaRPr lang="en-US" dirty="0">
              <a:solidFill>
                <a:srgbClr val="666666"/>
              </a:solidFill>
              <a:latin typeface="inherit"/>
            </a:endParaRPr>
          </a:p>
          <a:p>
            <a:pPr lvl="2"/>
            <a:endParaRPr lang="en-US" dirty="0">
              <a:solidFill>
                <a:srgbClr val="666666"/>
              </a:solidFill>
              <a:latin typeface="merriweatherregular"/>
            </a:endParaRPr>
          </a:p>
          <a:p>
            <a:pPr lvl="1"/>
            <a:endParaRPr lang="en-US" dirty="0" smtClean="0">
              <a:solidFill>
                <a:srgbClr val="666666"/>
              </a:solidFill>
              <a:latin typeface="merriweather_lightregular"/>
            </a:endParaRPr>
          </a:p>
          <a:p>
            <a:endParaRPr lang="en-US" dirty="0"/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545592"/>
            <a:ext cx="4194110" cy="518336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34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inherit</vt:lpstr>
      <vt:lpstr>merriweather_lightregular</vt:lpstr>
      <vt:lpstr>merriweatherregular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Kurt Donaldson</cp:lastModifiedBy>
  <cp:revision>2</cp:revision>
  <dcterms:created xsi:type="dcterms:W3CDTF">2017-09-29T14:42:27Z</dcterms:created>
  <dcterms:modified xsi:type="dcterms:W3CDTF">2017-09-29T14:54:13Z</dcterms:modified>
</cp:coreProperties>
</file>