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9" r:id="rId3"/>
    <p:sldId id="260" r:id="rId4"/>
    <p:sldId id="261" r:id="rId5"/>
    <p:sldId id="262" r:id="rId6"/>
    <p:sldId id="268" r:id="rId7"/>
    <p:sldId id="263" r:id="rId8"/>
    <p:sldId id="264" r:id="rId9"/>
    <p:sldId id="266" r:id="rId10"/>
    <p:sldId id="265" r:id="rId11"/>
    <p:sldId id="267" r:id="rId12"/>
    <p:sldId id="273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7768" autoAdjust="0"/>
  </p:normalViewPr>
  <p:slideViewPr>
    <p:cSldViewPr snapToGrid="0" showGuides="1">
      <p:cViewPr>
        <p:scale>
          <a:sx n="70" d="100"/>
          <a:sy n="70" d="100"/>
        </p:scale>
        <p:origin x="180" y="9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9" d="100"/>
          <a:sy n="139" d="100"/>
        </p:scale>
        <p:origin x="4554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735CA-D0ED-4545-B3E7-273D67CF006A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158A1-EF79-4F31-ADAB-71EEB50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 Lidar LAS dataset</a:t>
            </a:r>
            <a:r>
              <a:rPr lang="en-US" baseline="0" dirty="0" smtClean="0"/>
              <a:t> – bare earth points. XS lines extended to/beyond buffer.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structures shown as IN effective 1% floodplain now</a:t>
            </a:r>
            <a:r>
              <a:rPr lang="en-US" baseline="0" dirty="0" smtClean="0"/>
              <a:t> shown as outside Advisory AE floodplain.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9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7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 surface TIN created from LAS dataset</a:t>
            </a:r>
            <a:r>
              <a:rPr lang="en-US" baseline="0" dirty="0" smtClean="0"/>
              <a:t> </a:t>
            </a:r>
            <a:r>
              <a:rPr lang="en-US" baseline="0" dirty="0" smtClean="0"/>
              <a:t>points, displayed with effective XS and SFHA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1%</a:t>
            </a:r>
            <a:r>
              <a:rPr lang="en-US" baseline="0" dirty="0" smtClean="0"/>
              <a:t> Flood water surface created from cross section 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3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Redelineated</a:t>
            </a:r>
            <a:r>
              <a:rPr lang="en-US" dirty="0" smtClean="0"/>
              <a:t> 1% floodplain represents</a:t>
            </a:r>
            <a:r>
              <a:rPr lang="en-US" baseline="0" dirty="0" smtClean="0"/>
              <a:t> above ground portion of water surface when laid over ground 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1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Advisory AE Depth Grid derived from effective cross sections and new ground elevation.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5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Redelineated</a:t>
            </a:r>
            <a:r>
              <a:rPr lang="en-US" dirty="0" smtClean="0"/>
              <a:t> 1% floodplain with effective 1% floodplain and XS lines. Contour lines</a:t>
            </a:r>
            <a:r>
              <a:rPr lang="en-US" baseline="0" dirty="0" smtClean="0"/>
              <a:t> (1-meter) from DEP </a:t>
            </a:r>
            <a:r>
              <a:rPr lang="en-US" baseline="0" dirty="0" err="1" smtClean="0"/>
              <a:t>lidar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74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structures out of effective,</a:t>
            </a:r>
            <a:r>
              <a:rPr lang="en-US" baseline="0" dirty="0" smtClean="0"/>
              <a:t> in advisory AE floodplain.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structures in backwater not included in effective floodplain.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84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Structure in effective</a:t>
            </a:r>
            <a:r>
              <a:rPr lang="en-US" baseline="0" dirty="0" smtClean="0"/>
              <a:t> 1% floodplain shown out of advisory AE based on updated elevation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69374-FF29-4826-9D99-585C8F546C6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4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0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7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5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5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2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8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7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CACA2-AEC0-465D-B2CF-408CAFE07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9D37-6EAF-446E-81DD-FE35EF6F2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6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75604&amp;y=4536094&amp;l=10&amp;v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194&amp;y=4533631&amp;l=11&amp;v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urt.donaldson@mail.wvu.edu" TargetMode="External"/><Relationship Id="rId2" Type="http://schemas.openxmlformats.org/officeDocument/2006/relationships/hyperlink" Target="mailto:eric.hopkins@mail.wvu.ed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441&amp;y=4536103&amp;l=9&amp;v=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441&amp;y=4536103&amp;l=9&amp;v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441&amp;y=4536103&amp;l=9&amp;v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441&amp;y=4536103&amp;l=9&amp;v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6441&amp;y=4536103&amp;l=9&amp;v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7471&amp;y=4536293&amp;l=12&amp;v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85599&amp;y=4533928&amp;l=11&amp;v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 Non-Restudy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Redelineation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Depth Grid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Study: Clear Fork,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Guyandotte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b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Wyoming County, West Virginia</a:t>
            </a:r>
            <a:b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Virginia GIS Technical Center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2017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31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5104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Removed from New FP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3588" y="1380482"/>
            <a:ext cx="856208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Laurel Fork, Wyoming County,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9075604&amp;y=4536094&amp;l=10&amp;v=1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7518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Removed from New FP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1322" y="1744512"/>
            <a:ext cx="856208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Laurel Fork, Wyoming County,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9086194&amp;y=4533631&amp;l=11&amp;v=1</a:t>
            </a:r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Information: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66900" y="1524000"/>
            <a:ext cx="8458200" cy="4419600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inherit"/>
              </a:rPr>
              <a:t>WVU GIS Technical Center</a:t>
            </a:r>
            <a:br>
              <a:rPr lang="en-US" dirty="0" smtClean="0">
                <a:latin typeface="inherit"/>
              </a:rPr>
            </a:br>
            <a:endParaRPr lang="en-US" dirty="0" smtClean="0">
              <a:latin typeface="inherit"/>
            </a:endParaRPr>
          </a:p>
          <a:p>
            <a:r>
              <a:rPr lang="en-US" b="1" dirty="0">
                <a:latin typeface="inherit"/>
              </a:rPr>
              <a:t>Eric Hopkins</a:t>
            </a:r>
            <a:r>
              <a:rPr lang="en-US" dirty="0">
                <a:latin typeface="inherit"/>
              </a:rPr>
              <a:t/>
            </a:r>
            <a:br>
              <a:rPr lang="en-US" dirty="0">
                <a:latin typeface="inherit"/>
              </a:rPr>
            </a:br>
            <a:r>
              <a:rPr lang="en-US" sz="2400" dirty="0" smtClean="0">
                <a:hlinkClick r:id="rId2"/>
              </a:rPr>
              <a:t>ehopkins@wvu.edu</a:t>
            </a:r>
            <a:r>
              <a:rPr lang="en-US" sz="2400" dirty="0"/>
              <a:t>, phone: 304-293-9463</a:t>
            </a:r>
            <a:br>
              <a:rPr lang="en-US" sz="2400" dirty="0"/>
            </a:br>
            <a:endParaRPr lang="en-US" sz="2400" dirty="0">
              <a:solidFill>
                <a:srgbClr val="666666"/>
              </a:solidFill>
              <a:latin typeface="inherit"/>
            </a:endParaRPr>
          </a:p>
          <a:p>
            <a:r>
              <a:rPr lang="en-US" b="1" dirty="0">
                <a:latin typeface="inherit"/>
              </a:rPr>
              <a:t>Kurt Donaldson</a:t>
            </a:r>
            <a:r>
              <a:rPr lang="en-US" dirty="0">
                <a:latin typeface="inherit"/>
              </a:rPr>
              <a:t/>
            </a:r>
            <a:br>
              <a:rPr lang="en-US" dirty="0">
                <a:latin typeface="inherit"/>
              </a:rPr>
            </a:br>
            <a:r>
              <a:rPr lang="en-US" sz="2400" dirty="0">
                <a:hlinkClick r:id="rId3"/>
              </a:rPr>
              <a:t>kurt.donaldson@mail.wvu.edu</a:t>
            </a:r>
            <a:r>
              <a:rPr lang="en-US" sz="2400" dirty="0"/>
              <a:t>, phone: 304-293-9467</a:t>
            </a:r>
            <a:endParaRPr lang="en-US" sz="2400" dirty="0">
              <a:solidFill>
                <a:srgbClr val="666666"/>
              </a:solidFill>
              <a:latin typeface="inherit"/>
            </a:endParaRPr>
          </a:p>
          <a:p>
            <a:pPr lvl="1"/>
            <a:endParaRPr lang="en-US" dirty="0">
              <a:solidFill>
                <a:srgbClr val="666666"/>
              </a:solidFill>
              <a:latin typeface="merriweather_lightregular"/>
            </a:endParaRPr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merriweatherregular"/>
            </a:endParaRPr>
          </a:p>
          <a:p>
            <a:pPr lvl="1"/>
            <a:endParaRPr lang="en-US" dirty="0" smtClean="0">
              <a:solidFill>
                <a:srgbClr val="666666"/>
              </a:solidFill>
              <a:latin typeface="merriweather_light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5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5159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 Elevation Data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3465" y="1268357"/>
            <a:ext cx="84450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9086441&amp;y=4536103&amp;l=9&amp;v=1</a:t>
            </a:r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722896" y="4017311"/>
            <a:ext cx="1431757" cy="63891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54653" y="4649902"/>
            <a:ext cx="13181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Effective 1%</a:t>
            </a:r>
          </a:p>
          <a:p>
            <a:r>
              <a:rPr lang="en-US" dirty="0" smtClean="0"/>
              <a:t>Floodplain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355432" y="6046064"/>
            <a:ext cx="681792" cy="811936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17868" y="6807031"/>
            <a:ext cx="93756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Analysis</a:t>
            </a:r>
          </a:p>
          <a:p>
            <a:r>
              <a:rPr lang="en-US" dirty="0" smtClean="0"/>
              <a:t>Buffer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464838" y="5428679"/>
            <a:ext cx="761997" cy="30615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226835" y="5718388"/>
            <a:ext cx="106772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Extended</a:t>
            </a:r>
          </a:p>
          <a:p>
            <a:r>
              <a:rPr lang="en-US" dirty="0" smtClean="0"/>
              <a:t>XS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52154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Surface TIN from Lidar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465" y="1268357"/>
            <a:ext cx="84450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9086441&amp;y=4536103&amp;l=9&amp;v=1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6930" cy="75156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Water Surface from XS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465" y="1268357"/>
            <a:ext cx="84450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9086441&amp;y=4536103&amp;l=9&amp;v=1</a:t>
            </a:r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44000" y="6005015"/>
            <a:ext cx="117453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52711" y="5543350"/>
            <a:ext cx="141872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TIN Elevation</a:t>
            </a:r>
          </a:p>
          <a:p>
            <a:r>
              <a:rPr lang="en-US" dirty="0" smtClean="0"/>
              <a:t>Contour</a:t>
            </a:r>
          </a:p>
          <a:p>
            <a:r>
              <a:rPr lang="en-US" dirty="0" smtClean="0"/>
              <a:t>(Not XS!)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6930" cy="75156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Redelineated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Floodplain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465" y="1268357"/>
            <a:ext cx="84450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9086441&amp;y=4536103&amp;l=9&amp;v=1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75070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AE Depth Grid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544" cy="75218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Redelineated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Floodplain, Contours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465" y="1268357"/>
            <a:ext cx="84450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9086441&amp;y=4536103&amp;l=9&amp;v=1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7518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Structures IN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Redelineated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956" y="1268357"/>
            <a:ext cx="856208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Oceana,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9087471&amp;y=4536293&amp;l=12&amp;v=1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3958"/>
            <a:ext cx="7886700" cy="1283111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2" idx="3"/>
          </p:cNvCxnSpPr>
          <p:nvPr/>
        </p:nvCxnSpPr>
        <p:spPr>
          <a:xfrm>
            <a:off x="2152650" y="995513"/>
            <a:ext cx="788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7518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2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Structures IN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Redelineated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827" y="5924213"/>
            <a:ext cx="856208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Location: Laurel Fork, Wyoming County, WV</a:t>
            </a:r>
          </a:p>
          <a:p>
            <a:pPr algn="ctr"/>
            <a:r>
              <a:rPr lang="en-US" dirty="0">
                <a:hlinkClick r:id="rId4"/>
              </a:rPr>
              <a:t>https://www.mapwv.gov/flood/map/?wkid=102100&amp;x=-</a:t>
            </a:r>
            <a:r>
              <a:rPr lang="en-US" dirty="0" smtClean="0">
                <a:hlinkClick r:id="rId4"/>
              </a:rPr>
              <a:t>9085599&amp;y=4533928&amp;l=11&amp;v=1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349</Words>
  <Application>Microsoft Office PowerPoint</Application>
  <PresentationFormat>Widescreen</PresentationFormat>
  <Paragraphs>80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inherit</vt:lpstr>
      <vt:lpstr>merriweather_lightregular</vt:lpstr>
      <vt:lpstr>merriweatherregular</vt:lpstr>
      <vt:lpstr>1_Office Theme</vt:lpstr>
      <vt:lpstr>AE Non-Restudy Advisory Floodplain Redelineation and Flood Depth Grid  Pilot Study: Clear Fork, Guyandotte River Wyoming County, West Virginia  West Virginia GIS Technical Center June 2017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Eric Hopkins</dc:creator>
  <cp:lastModifiedBy>Eric Hopkins</cp:lastModifiedBy>
  <cp:revision>33</cp:revision>
  <dcterms:created xsi:type="dcterms:W3CDTF">2017-06-08T19:28:16Z</dcterms:created>
  <dcterms:modified xsi:type="dcterms:W3CDTF">2017-06-09T21:38:11Z</dcterms:modified>
</cp:coreProperties>
</file>