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BA40"/>
    <a:srgbClr val="3D8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9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8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9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1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8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497A-3F3A-4AE7-BE40-B44EE6F43636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14D8-87D1-41EE-B2CA-FC02A085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18DA-07A0-4D34-A8D3-1A21FB2B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26" y="236466"/>
            <a:ext cx="7886700" cy="994172"/>
          </a:xfrm>
        </p:spPr>
        <p:txBody>
          <a:bodyPr/>
          <a:lstStyle/>
          <a:p>
            <a:r>
              <a:rPr lang="en-US" sz="2400" dirty="0"/>
              <a:t>Kimball Municipal Boundary</a:t>
            </a:r>
            <a:br>
              <a:rPr lang="en-US" dirty="0"/>
            </a:br>
            <a:r>
              <a:rPr lang="en-US" sz="1050" dirty="0"/>
              <a:t>Current vs. Revised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9142D0-20E1-4914-960A-892C9AB26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10270" r="16888" b="6090"/>
          <a:stretch/>
        </p:blipFill>
        <p:spPr>
          <a:xfrm>
            <a:off x="772310" y="1115736"/>
            <a:ext cx="7608816" cy="57422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DE157-7CC6-45AF-92EC-AE490B9315F9}"/>
              </a:ext>
            </a:extLst>
          </p:cNvPr>
          <p:cNvSpPr txBox="1"/>
          <p:nvPr/>
        </p:nvSpPr>
        <p:spPr>
          <a:xfrm>
            <a:off x="4366207" y="4568889"/>
            <a:ext cx="3061981" cy="147732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D8CEE"/>
                </a:solidFill>
                <a:latin typeface="+mj-lt"/>
              </a:rPr>
              <a:t>51 primary structures in current Kimball municipality 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solidFill>
                  <a:srgbClr val="70BA40"/>
                </a:solidFill>
                <a:latin typeface="+mj-lt"/>
              </a:rPr>
              <a:t>85 primary structures in revised Kimball municipality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A078A-91D5-44C0-8B33-AC78DD69E22E}"/>
              </a:ext>
            </a:extLst>
          </p:cNvPr>
          <p:cNvSpPr txBox="1"/>
          <p:nvPr/>
        </p:nvSpPr>
        <p:spPr>
          <a:xfrm>
            <a:off x="3556406" y="6128943"/>
            <a:ext cx="468158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New boundary = additional 34 primary structures within Kimball are in a flood zone</a:t>
            </a:r>
          </a:p>
        </p:txBody>
      </p:sp>
    </p:spTree>
    <p:extLst>
      <p:ext uri="{BB962C8B-B14F-4D97-AF65-F5344CB8AC3E}">
        <p14:creationId xmlns:p14="http://schemas.microsoft.com/office/powerpoint/2010/main" val="285947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31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Kimball Municipal Boundary Current vs. Revised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Kimball Municipal Boundary Current vs. Revised</dc:title>
  <dc:creator>Johnna Murray</dc:creator>
  <cp:lastModifiedBy>Johnna Murray</cp:lastModifiedBy>
  <cp:revision>6</cp:revision>
  <dcterms:created xsi:type="dcterms:W3CDTF">2022-06-03T18:15:48Z</dcterms:created>
  <dcterms:modified xsi:type="dcterms:W3CDTF">2022-06-03T20:30:53Z</dcterms:modified>
</cp:coreProperties>
</file>