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>
      <p:cViewPr varScale="1">
        <p:scale>
          <a:sx n="96" d="100"/>
          <a:sy n="96" d="100"/>
        </p:scale>
        <p:origin x="8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3B33-C644-4DF7-B711-C32901BC1138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56EB-6CE9-4AC9-AEAD-DF9059C70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3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3B33-C644-4DF7-B711-C32901BC1138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56EB-6CE9-4AC9-AEAD-DF9059C70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9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3B33-C644-4DF7-B711-C32901BC1138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56EB-6CE9-4AC9-AEAD-DF9059C70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3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3B33-C644-4DF7-B711-C32901BC1138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56EB-6CE9-4AC9-AEAD-DF9059C70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3B33-C644-4DF7-B711-C32901BC1138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56EB-6CE9-4AC9-AEAD-DF9059C70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1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3B33-C644-4DF7-B711-C32901BC1138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56EB-6CE9-4AC9-AEAD-DF9059C70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7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3B33-C644-4DF7-B711-C32901BC1138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56EB-6CE9-4AC9-AEAD-DF9059C70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3B33-C644-4DF7-B711-C32901BC1138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56EB-6CE9-4AC9-AEAD-DF9059C70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9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3B33-C644-4DF7-B711-C32901BC1138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56EB-6CE9-4AC9-AEAD-DF9059C70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4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3B33-C644-4DF7-B711-C32901BC1138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56EB-6CE9-4AC9-AEAD-DF9059C70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3B33-C644-4DF7-B711-C32901BC1138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56EB-6CE9-4AC9-AEAD-DF9059C70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5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B3B33-C644-4DF7-B711-C32901BC1138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56EB-6CE9-4AC9-AEAD-DF9059C70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5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ata.wvgis.wvu.edu/pub/Clearinghouse/planningLanduseCadastres/wv_tax_maps/PDF/07_Calhoun_County/02_Grantsville_Corp/02-0002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ata.wvgis.wvu.edu/pub/Clearinghouse/planningLanduseCadastres/wv_tax_maps/PDF/07_Calhoun_County/02_Grantsville_Corp/02-0002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vgis.wvu.edu/pub/Clearinghouse/planningLanduseCadastres/wv_tax_maps/PDF/07_Calhoun_County/02_Grantsville_Corp/02-0002.pdf" TargetMode="External"/><Relationship Id="rId2" Type="http://schemas.openxmlformats.org/officeDocument/2006/relationships/hyperlink" Target="https://data.wvgis.wvu.edu/pub/Clearinghouse/planningLanduseCadastres/wv_tax_maps/PDF/07_Calhoun_County/02_Grantsville_Corp/02-0005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-65315"/>
            <a:ext cx="12192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Grantsville: Tax Map 2-1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B3708-7011-E20C-D3AB-AF772C598C2F}"/>
              </a:ext>
            </a:extLst>
          </p:cNvPr>
          <p:cNvSpPr txBox="1"/>
          <p:nvPr/>
        </p:nvSpPr>
        <p:spPr>
          <a:xfrm>
            <a:off x="151454" y="523220"/>
            <a:ext cx="111832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Tax Map 2-1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https://data.wvgis.wvu.edu/pub/Clearinghouse/planningLanduseCadastres/wv_tax_maps/PDF/07_Calhoun_County/02_Grantsville_Corp/02-0001.pdf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27C2506-FC6F-31EE-AD0E-6201D26DC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029" y="98052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AAA8A9-C50C-4266-51AF-999208441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748244"/>
            <a:ext cx="7641424" cy="610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6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-65315"/>
            <a:ext cx="12192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Grantsville: Tax Map 2-2 &amp; 2-3 &amp; 2-4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B3708-7011-E20C-D3AB-AF772C598C2F}"/>
              </a:ext>
            </a:extLst>
          </p:cNvPr>
          <p:cNvSpPr txBox="1"/>
          <p:nvPr/>
        </p:nvSpPr>
        <p:spPr>
          <a:xfrm>
            <a:off x="118403" y="523221"/>
            <a:ext cx="111832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Tax Map 2-2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https://data.wvgis.wvu.edu/pub/Clearinghouse/planningLanduseCadastres/wv_tax_maps/PDF/07_Calhoun_County/02_Grantsville_Corp/02-0002.pdf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27C2506-FC6F-31EE-AD0E-6201D26DC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029" y="98052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53734F-8224-E82D-9FE6-795753228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12" y="1450062"/>
            <a:ext cx="3716152" cy="53098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BA0561-A435-99AF-6976-8F0999E72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517" y="1334721"/>
            <a:ext cx="3271048" cy="5309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0AC6A7-7E3C-66AB-5D14-6DA4DFF1639E}"/>
              </a:ext>
            </a:extLst>
          </p:cNvPr>
          <p:cNvSpPr txBox="1"/>
          <p:nvPr/>
        </p:nvSpPr>
        <p:spPr>
          <a:xfrm>
            <a:off x="118403" y="757814"/>
            <a:ext cx="115349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Tax Map 2-3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https://data.wvgis.wvu.edu/pub/Clearinghouse/planningLanduseCadastres/wv_tax_maps/PDF/07_Calhoun_County/02_Grantsville_Corp/02-0003.pdf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D11137-B10D-607B-95E7-F8BD441D0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7865" y="1273521"/>
            <a:ext cx="3387798" cy="5441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681BA5-4517-82BE-F25A-817F2D978C5C}"/>
              </a:ext>
            </a:extLst>
          </p:cNvPr>
          <p:cNvSpPr txBox="1"/>
          <p:nvPr/>
        </p:nvSpPr>
        <p:spPr>
          <a:xfrm>
            <a:off x="153179" y="1015490"/>
            <a:ext cx="11534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ea typeface="Calibri" panose="020F0502020204030204" pitchFamily="34" charset="0"/>
              </a:rPr>
              <a:t>Tax Map 2-4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hlinkClick r:id="rId2"/>
              </a:rPr>
              <a:t>https://data.wvgis.wvu.edu/pub/Clearinghouse/planningLanduseCadastres/wv_tax_maps/PDF/07_Calhoun_County/02_Grantsville_Corp/02-0004.pdf</a:t>
            </a:r>
            <a:endParaRPr lang="en-US" sz="12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25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-65315"/>
            <a:ext cx="12192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Grantsville: Tax Map 2-2 &amp; 2-3 &amp; 2-4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B3708-7011-E20C-D3AB-AF772C598C2F}"/>
              </a:ext>
            </a:extLst>
          </p:cNvPr>
          <p:cNvSpPr txBox="1"/>
          <p:nvPr/>
        </p:nvSpPr>
        <p:spPr>
          <a:xfrm>
            <a:off x="118403" y="523221"/>
            <a:ext cx="111832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Tax Map 2-2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https://data.wvgis.wvu.edu/pub/Clearinghouse/planningLanduseCadastres/wv_tax_maps/PDF/07_Calhoun_County/02_Grantsville_Corp/02-0002.pdf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27C2506-FC6F-31EE-AD0E-6201D26DC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029" y="98052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53734F-8224-E82D-9FE6-795753228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12" y="1450062"/>
            <a:ext cx="3716152" cy="53098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BA0561-A435-99AF-6976-8F0999E72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517" y="1334721"/>
            <a:ext cx="3271048" cy="5309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0AC6A7-7E3C-66AB-5D14-6DA4DFF1639E}"/>
              </a:ext>
            </a:extLst>
          </p:cNvPr>
          <p:cNvSpPr txBox="1"/>
          <p:nvPr/>
        </p:nvSpPr>
        <p:spPr>
          <a:xfrm>
            <a:off x="118403" y="757814"/>
            <a:ext cx="115349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Tax Map 2-3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https://data.wvgis.wvu.edu/pub/Clearinghouse/planningLanduseCadastres/wv_tax_maps/PDF/07_Calhoun_County/02_Grantsville_Corp/02-0003.pdf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D11137-B10D-607B-95E7-F8BD441D0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7865" y="1273521"/>
            <a:ext cx="3387798" cy="5441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681BA5-4517-82BE-F25A-817F2D978C5C}"/>
              </a:ext>
            </a:extLst>
          </p:cNvPr>
          <p:cNvSpPr txBox="1"/>
          <p:nvPr/>
        </p:nvSpPr>
        <p:spPr>
          <a:xfrm>
            <a:off x="153179" y="1015490"/>
            <a:ext cx="115349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effectLst/>
                <a:ea typeface="Calibri" panose="020F0502020204030204" pitchFamily="34" charset="0"/>
              </a:rPr>
              <a:t>Tax Map 2-4   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hlinkClick r:id="rId2"/>
              </a:rPr>
              <a:t>https://data.wvgis.wvu.edu/pub/Clearinghouse/planningLanduseCadastres/wv_tax_maps/PDF/07_Calhoun_County/02_Grantsville_Corp/02-0004.pdf</a:t>
            </a:r>
            <a:endParaRPr lang="en-US" sz="105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5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-65315"/>
            <a:ext cx="12192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Grantsville: Tax Map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B3708-7011-E20C-D3AB-AF772C598C2F}"/>
              </a:ext>
            </a:extLst>
          </p:cNvPr>
          <p:cNvSpPr txBox="1"/>
          <p:nvPr/>
        </p:nvSpPr>
        <p:spPr>
          <a:xfrm>
            <a:off x="118403" y="523221"/>
            <a:ext cx="111832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Tax Map 2-5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https://data.wvgis.wvu.edu/pub/Clearinghouse/planningLanduseCadastres/wv_tax_maps/PDF/07_Calhoun_County/02_Grantsville_Corp/02-0005.pdf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27C2506-FC6F-31EE-AD0E-6201D26DC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029" y="98052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0AC6A7-7E3C-66AB-5D14-6DA4DFF1639E}"/>
              </a:ext>
            </a:extLst>
          </p:cNvPr>
          <p:cNvSpPr txBox="1"/>
          <p:nvPr/>
        </p:nvSpPr>
        <p:spPr>
          <a:xfrm>
            <a:off x="118403" y="757814"/>
            <a:ext cx="115349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Index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https://data.wvgis.wvu.edu/pub/Clearinghouse/planningLanduseCadastres/wv_tax_maps/PDF/07_Calhoun_County/02_Grantsville_Corp/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693909-C178-11AD-618B-5874573E9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36" y="1269405"/>
            <a:ext cx="6498711" cy="51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54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85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Donaldson</dc:creator>
  <cp:lastModifiedBy>Kurt Donaldson</cp:lastModifiedBy>
  <cp:revision>2</cp:revision>
  <dcterms:created xsi:type="dcterms:W3CDTF">2023-11-01T14:21:35Z</dcterms:created>
  <dcterms:modified xsi:type="dcterms:W3CDTF">2023-11-01T18:05:36Z</dcterms:modified>
</cp:coreProperties>
</file>