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4727A-E19D-4897-A651-913513A54F5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88858-95F3-473B-9B2E-8DC0B14C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44W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6D1A8-CF48-91B8-1647-B91E7D42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" y="0"/>
            <a:ext cx="908359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D858B-A69E-0865-77D2-498649E9C611}"/>
              </a:ext>
            </a:extLst>
          </p:cNvPr>
          <p:cNvSpPr txBox="1"/>
          <p:nvPr/>
        </p:nvSpPr>
        <p:spPr>
          <a:xfrm>
            <a:off x="681135" y="3209731"/>
            <a:ext cx="22580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City of </a:t>
            </a:r>
          </a:p>
          <a:p>
            <a:pPr algn="ctr"/>
            <a:r>
              <a:rPr lang="en-US" sz="1400" dirty="0"/>
              <a:t>PLEASANT VALLEY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16030-09B8-3C47-8A97-5017D71D51B2}"/>
              </a:ext>
            </a:extLst>
          </p:cNvPr>
          <p:cNvSpPr txBox="1"/>
          <p:nvPr/>
        </p:nvSpPr>
        <p:spPr>
          <a:xfrm>
            <a:off x="3464768" y="1618969"/>
            <a:ext cx="1564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City of </a:t>
            </a:r>
          </a:p>
          <a:p>
            <a:pPr algn="ctr"/>
            <a:r>
              <a:rPr lang="en-US" sz="1600" dirty="0"/>
              <a:t>Fairmont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MORRIS PARK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11F58-DB39-95C2-64EF-B2499CE42122}"/>
              </a:ext>
            </a:extLst>
          </p:cNvPr>
          <p:cNvSpPr txBox="1"/>
          <p:nvPr/>
        </p:nvSpPr>
        <p:spPr>
          <a:xfrm>
            <a:off x="270587" y="219871"/>
            <a:ext cx="533711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COGO of FAIRMONT’S MORRIS PARK ANNEXATION to improve spatial accuracy of Fairmont and Pleasant Valley shared city boundaries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44B32-90F3-9ACC-B957-9193A452BDCA}"/>
              </a:ext>
            </a:extLst>
          </p:cNvPr>
          <p:cNvSpPr txBox="1"/>
          <p:nvPr/>
        </p:nvSpPr>
        <p:spPr>
          <a:xfrm>
            <a:off x="6764693" y="6308161"/>
            <a:ext cx="195009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Online Map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8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Donaldson</dc:creator>
  <cp:lastModifiedBy>Kurt Donaldson</cp:lastModifiedBy>
  <cp:revision>2</cp:revision>
  <dcterms:created xsi:type="dcterms:W3CDTF">2026-05-29T16:47:44Z</dcterms:created>
  <dcterms:modified xsi:type="dcterms:W3CDTF">2026-05-29T18:18:44Z</dcterms:modified>
</cp:coreProperties>
</file>