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8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727A-E19D-4897-A651-913513A54F5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8858-95F3-473B-9B2E-8DC0B14C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0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727A-E19D-4897-A651-913513A54F5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8858-95F3-473B-9B2E-8DC0B14C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1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727A-E19D-4897-A651-913513A54F5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8858-95F3-473B-9B2E-8DC0B14C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1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727A-E19D-4897-A651-913513A54F5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8858-95F3-473B-9B2E-8DC0B14C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5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727A-E19D-4897-A651-913513A54F5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8858-95F3-473B-9B2E-8DC0B14C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8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727A-E19D-4897-A651-913513A54F5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8858-95F3-473B-9B2E-8DC0B14C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9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727A-E19D-4897-A651-913513A54F5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8858-95F3-473B-9B2E-8DC0B14C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6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727A-E19D-4897-A651-913513A54F5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8858-95F3-473B-9B2E-8DC0B14C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9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727A-E19D-4897-A651-913513A54F5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8858-95F3-473B-9B2E-8DC0B14C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9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727A-E19D-4897-A651-913513A54F5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8858-95F3-473B-9B2E-8DC0B14C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9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727A-E19D-4897-A651-913513A54F5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8858-95F3-473B-9B2E-8DC0B14C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4727A-E19D-4897-A651-913513A54F5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588858-95F3-473B-9B2E-8DC0B14C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5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cg.is/44W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E6D1A8-CF48-91B8-1647-B91E7D420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4" y="0"/>
            <a:ext cx="908359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C66BF0-F240-D825-2750-DC8909BAC8A7}"/>
              </a:ext>
            </a:extLst>
          </p:cNvPr>
          <p:cNvSpPr txBox="1"/>
          <p:nvPr/>
        </p:nvSpPr>
        <p:spPr>
          <a:xfrm>
            <a:off x="6214187" y="2006081"/>
            <a:ext cx="1101013" cy="769441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Annex Area B</a:t>
            </a:r>
          </a:p>
          <a:p>
            <a:r>
              <a:rPr lang="en-US" sz="1100" dirty="0"/>
              <a:t>Ordinance 17A</a:t>
            </a:r>
          </a:p>
          <a:p>
            <a:r>
              <a:rPr lang="en-US" sz="1100" dirty="0"/>
              <a:t>98.06 acres</a:t>
            </a:r>
          </a:p>
          <a:p>
            <a:r>
              <a:rPr lang="en-US" sz="1100" dirty="0"/>
              <a:t>14 May 2003</a:t>
            </a:r>
            <a:endParaRPr lang="en-US" sz="1600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8A87F87B-8F49-E08C-3C08-CEC56163AC56}"/>
              </a:ext>
            </a:extLst>
          </p:cNvPr>
          <p:cNvSpPr/>
          <p:nvPr/>
        </p:nvSpPr>
        <p:spPr>
          <a:xfrm>
            <a:off x="6391469" y="4157121"/>
            <a:ext cx="1101013" cy="769441"/>
          </a:xfrm>
          <a:prstGeom prst="wedgeRectCallout">
            <a:avLst>
              <a:gd name="adj1" fmla="val -122498"/>
              <a:gd name="adj2" fmla="val 42205"/>
            </a:avLst>
          </a:prstGeom>
          <a:solidFill>
            <a:srgbClr val="FFFF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Annex Area C</a:t>
            </a:r>
          </a:p>
          <a:p>
            <a:r>
              <a:rPr lang="en-US" sz="1100" dirty="0">
                <a:solidFill>
                  <a:schemeClr val="tx1"/>
                </a:solidFill>
              </a:rPr>
              <a:t>Ordinance 17B</a:t>
            </a:r>
          </a:p>
          <a:p>
            <a:r>
              <a:rPr lang="en-US" sz="1100" dirty="0">
                <a:solidFill>
                  <a:schemeClr val="tx1"/>
                </a:solidFill>
              </a:rPr>
              <a:t>15.91 acres</a:t>
            </a:r>
          </a:p>
          <a:p>
            <a:r>
              <a:rPr lang="en-US" sz="1100" dirty="0">
                <a:solidFill>
                  <a:schemeClr val="tx1"/>
                </a:solidFill>
              </a:rPr>
              <a:t>14 May 2003</a:t>
            </a:r>
            <a:endParaRPr lang="en-US" dirty="0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F46033E0-D8C7-DFEA-5DBB-4C9E706C6416}"/>
              </a:ext>
            </a:extLst>
          </p:cNvPr>
          <p:cNvSpPr/>
          <p:nvPr/>
        </p:nvSpPr>
        <p:spPr>
          <a:xfrm>
            <a:off x="4472473" y="5513170"/>
            <a:ext cx="1101013" cy="769441"/>
          </a:xfrm>
          <a:prstGeom prst="wedgeRectCallout">
            <a:avLst>
              <a:gd name="adj1" fmla="val -153854"/>
              <a:gd name="adj2" fmla="val -12364"/>
            </a:avLst>
          </a:prstGeom>
          <a:solidFill>
            <a:srgbClr val="FFFF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Annex Area D</a:t>
            </a:r>
          </a:p>
          <a:p>
            <a:r>
              <a:rPr lang="en-US" sz="1100" dirty="0">
                <a:solidFill>
                  <a:schemeClr val="tx1"/>
                </a:solidFill>
              </a:rPr>
              <a:t>Ordinance 17C</a:t>
            </a:r>
          </a:p>
          <a:p>
            <a:r>
              <a:rPr lang="en-US" sz="1100" dirty="0">
                <a:solidFill>
                  <a:schemeClr val="tx1"/>
                </a:solidFill>
              </a:rPr>
              <a:t>11.65 acres</a:t>
            </a:r>
          </a:p>
          <a:p>
            <a:r>
              <a:rPr lang="en-US" sz="1100" dirty="0">
                <a:solidFill>
                  <a:schemeClr val="tx1"/>
                </a:solidFill>
              </a:rPr>
              <a:t>14 May 2003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FD858B-A69E-0865-77D2-498649E9C611}"/>
              </a:ext>
            </a:extLst>
          </p:cNvPr>
          <p:cNvSpPr txBox="1"/>
          <p:nvPr/>
        </p:nvSpPr>
        <p:spPr>
          <a:xfrm>
            <a:off x="681135" y="3209731"/>
            <a:ext cx="225800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City of </a:t>
            </a:r>
          </a:p>
          <a:p>
            <a:pPr algn="ctr"/>
            <a:r>
              <a:rPr lang="en-US" dirty="0"/>
              <a:t>PLEASANT VALLEY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E16030-09B8-3C47-8A97-5017D71D51B2}"/>
              </a:ext>
            </a:extLst>
          </p:cNvPr>
          <p:cNvSpPr txBox="1"/>
          <p:nvPr/>
        </p:nvSpPr>
        <p:spPr>
          <a:xfrm>
            <a:off x="3250163" y="1787089"/>
            <a:ext cx="156443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City of </a:t>
            </a:r>
          </a:p>
          <a:p>
            <a:pPr algn="ctr"/>
            <a:r>
              <a:rPr lang="en-US" dirty="0"/>
              <a:t>Fairmont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911F58-DB39-95C2-64EF-B2499CE42122}"/>
              </a:ext>
            </a:extLst>
          </p:cNvPr>
          <p:cNvSpPr txBox="1"/>
          <p:nvPr/>
        </p:nvSpPr>
        <p:spPr>
          <a:xfrm>
            <a:off x="2276670" y="301316"/>
            <a:ext cx="411479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Three Pleasant Valley Annexations in 2003 extending city boundary eastward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744B32-90F3-9ACC-B957-9193A452BDCA}"/>
              </a:ext>
            </a:extLst>
          </p:cNvPr>
          <p:cNvSpPr txBox="1"/>
          <p:nvPr/>
        </p:nvSpPr>
        <p:spPr>
          <a:xfrm>
            <a:off x="6764693" y="6308161"/>
            <a:ext cx="195009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Online Map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85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50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Kurt Donaldson</dc:creator>
  <cp:lastModifiedBy>Kurt Donaldson</cp:lastModifiedBy>
  <cp:revision>1</cp:revision>
  <dcterms:created xsi:type="dcterms:W3CDTF">2026-05-29T16:47:44Z</dcterms:created>
  <dcterms:modified xsi:type="dcterms:W3CDTF">2026-05-29T18:12:19Z</dcterms:modified>
</cp:coreProperties>
</file>