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5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E508B-7A7A-47F0-BE17-B17F483F2E4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1200D-227D-41B5-A2CA-76475F84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251F3-03E3-41A8-04D7-75C98B3B4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DB2ED-821F-9DCC-3373-0AA120CD9954}"/>
              </a:ext>
            </a:extLst>
          </p:cNvPr>
          <p:cNvSpPr txBox="1"/>
          <p:nvPr/>
        </p:nvSpPr>
        <p:spPr>
          <a:xfrm>
            <a:off x="1539551" y="1399592"/>
            <a:ext cx="6587412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2021 WHITE HALL ANNEXATION</a:t>
            </a:r>
          </a:p>
          <a:p>
            <a:endParaRPr lang="en-US" dirty="0"/>
          </a:p>
          <a:p>
            <a:r>
              <a:rPr lang="en-US" sz="2000" dirty="0"/>
              <a:t>Location:  NASA BLVD, First Exchange Bank</a:t>
            </a:r>
          </a:p>
          <a:p>
            <a:endParaRPr lang="en-US" sz="2000" dirty="0"/>
          </a:p>
          <a:p>
            <a:r>
              <a:rPr lang="en-US" sz="2000" dirty="0"/>
              <a:t>Commission Order Number:  1285-530</a:t>
            </a:r>
          </a:p>
          <a:p>
            <a:endParaRPr lang="en-US" sz="2000" dirty="0"/>
          </a:p>
          <a:p>
            <a:r>
              <a:rPr lang="en-US" sz="2000" dirty="0"/>
              <a:t>Effective Date:  8 July 2021</a:t>
            </a:r>
          </a:p>
          <a:p>
            <a:endParaRPr lang="en-US" sz="2000" dirty="0"/>
          </a:p>
          <a:p>
            <a:r>
              <a:rPr lang="en-US" sz="2000" dirty="0"/>
              <a:t>Acreage:  2.51 acres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0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1D1992-CD20-59CB-9CD6-A90AF02A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39" y="275785"/>
            <a:ext cx="7878274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6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04A06-7E04-0B55-13EE-8B19F8E9C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5C396-AE06-F7C0-27F0-322A00B5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" y="494522"/>
            <a:ext cx="8929706" cy="58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7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43E2D-D0B9-B722-E9CB-5D0E3258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5F358-7388-34B1-2D7C-C3EE2C050DC3}"/>
              </a:ext>
            </a:extLst>
          </p:cNvPr>
          <p:cNvSpPr txBox="1"/>
          <p:nvPr/>
        </p:nvSpPr>
        <p:spPr>
          <a:xfrm>
            <a:off x="830424" y="1343609"/>
            <a:ext cx="7660432" cy="3570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Other Supporting Documents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2001 Boundary Map of town with metes and bounds survey calls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1992 Articles of Incorporation with legal description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2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49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Donaldson</dc:creator>
  <cp:lastModifiedBy>Kurt Donaldson</cp:lastModifiedBy>
  <cp:revision>1</cp:revision>
  <dcterms:created xsi:type="dcterms:W3CDTF">2026-05-29T03:30:00Z</dcterms:created>
  <dcterms:modified xsi:type="dcterms:W3CDTF">2026-05-29T03:43:45Z</dcterms:modified>
</cp:coreProperties>
</file>