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CC835-D14A-42D4-84CD-A8C207957939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F8CE-91F5-413D-997C-FA334383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F8CE-91F5-413D-997C-FA334383CE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E0DA2-DEFC-D88E-BE41-A9050E6AB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8B831-BEEF-B597-4BC7-90316C0D5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CE64FF-9392-06DC-1DC1-ADF5DCB00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0F1D-5B31-20AC-252B-18B8C61E7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F8CE-91F5-413D-997C-FA334383CE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EC32-201A-907E-D250-0948551B9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BB09A-C81D-7F91-C271-96D594745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60BA6-9FEF-748D-CAFF-59F7BA39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1ECA3-1C96-A217-4475-9A88C056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33849-532C-52F6-5780-6068BBD7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8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871E-97C3-77AF-15A3-67BB95C8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099A8-0EB6-80C5-FA54-35F94A433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A0F18-6F8D-6BBD-2EDC-9E469B93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A8FCE-2C54-DA7F-255F-12AD4FDF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9815-ED1D-AE30-B6FF-B6ACE454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AA8CB-E23B-9240-927B-7EB5E15A1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98F99-422C-F90A-03DA-E7EAF0803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EEA87-3AB9-AEB4-69C3-7D9969A2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58A4B-BEFB-722A-06A9-F1026426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43677-0CCF-F966-F92B-DAEF8657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7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85A5-9EA3-3D21-D7DA-F296A644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61A0-C5F4-F4D4-1005-A823B5461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523B2-6F0E-02D4-9B25-0273A5EF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11E52-369B-01C6-FD8A-0742DE8B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29DAA-A99A-45DB-D0D9-C284EEC4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9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5571-0F49-7B9A-6BAF-DC08902E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4B903-A1D5-FDD9-A2C3-AFCAA0B0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41917-B4FE-CAF1-D762-A170ECBD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A98-5860-0885-6ED8-EBBC4B2E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9BDB3-B7AF-DC3C-0789-7B4FE7D2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9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48AF-6305-05A5-54C7-E483FD7A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17F9-B7AE-3B0D-B3CD-6C6CC57A7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2DD3C-B865-CE3B-5C4C-2213264C6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F648E-B96A-E8A6-41DE-B3265336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5822E-F687-FB32-1B30-51F7A3C0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8BAA4-FC6B-B6A7-0E01-AB4FA9BB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6C50-F7D9-32A4-D0B9-92482EA1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56F9E-DA5D-987E-B174-CBFBB9A58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38FE2-AF57-E833-6CD9-851479D85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37F12-A98E-D7F0-2A71-DFECF9487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80D91-3F1A-0C5E-D6C6-AFDF31C4E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5044-9976-C88E-24B5-7D3AE183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68996-B83F-14C8-C016-FF6B96CF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8CDB5-89F8-B082-727B-6A049890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3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A5DC-849B-B0CC-FAC2-1037C867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1AE05-C01A-8528-EFD9-73E66BCB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D2882-6296-900B-2F12-5F26E06D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C7CB8-0733-BB55-3367-2E8CCBB9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3E122-088B-15BB-33B2-4D92F089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1F3D9-BF20-B65D-EF15-57F1F38A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F9B04-A9F0-F7D7-E362-8200CD6D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F2DE-5454-7180-AC9C-B8FC2A90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0003-1547-BA1A-1200-50D63B1B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0673B-BA9E-E6E4-A580-E16395A5D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1491F-5835-8AF6-12D3-BA1251F9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E2517-6D85-7900-A4A1-5BE40654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13A8-ABA7-2F96-91C4-F7B048E3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1472-4737-2C40-4273-9C111EA3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59BE3-CD96-1921-1FCD-228875542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109D6-AD78-C663-C3A3-599AE09F1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93650-D60E-C2F7-4F7B-289B88F3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DFCB0-C371-20C7-3FC5-C663C6A6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18D01-85A0-BA25-3AC8-14ECD89C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62577-6A1F-4FC6-1667-5EAA2F88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FAF2A-A1EF-0E86-CE87-C6934AD04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57E0C-BDA0-208C-2E8A-3BA2C22CE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3BC29B-44D7-4033-9ED7-B08E8F95A471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B7E3-0B7F-4F6B-39A8-0890F7620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B8909-EDCD-2CC9-EA31-2597613A9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5F18AC-D191-4F9D-900F-E2E1505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7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cg.is/0HfbW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cg.is/5zHC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81E072-305E-A743-9187-B0D5C145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3" y="0"/>
            <a:ext cx="1122955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B2B36-6725-C53D-1C0C-803D0D017C46}"/>
              </a:ext>
            </a:extLst>
          </p:cNvPr>
          <p:cNvSpPr txBox="1"/>
          <p:nvPr/>
        </p:nvSpPr>
        <p:spPr>
          <a:xfrm>
            <a:off x="3525909" y="1222282"/>
            <a:ext cx="16175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Glen Dale 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E8E13-60E1-D440-B95E-3FB146B70BFD}"/>
              </a:ext>
            </a:extLst>
          </p:cNvPr>
          <p:cNvSpPr txBox="1"/>
          <p:nvPr/>
        </p:nvSpPr>
        <p:spPr>
          <a:xfrm>
            <a:off x="3829051" y="5263235"/>
            <a:ext cx="178702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Moundsville 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BB4C9-5B31-95EE-5019-3DA53F522BE5}"/>
              </a:ext>
            </a:extLst>
          </p:cNvPr>
          <p:cNvSpPr txBox="1"/>
          <p:nvPr/>
        </p:nvSpPr>
        <p:spPr>
          <a:xfrm rot="224368">
            <a:off x="1705454" y="4052274"/>
            <a:ext cx="240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Glen Dale Boundary</a:t>
            </a:r>
          </a:p>
          <a:p>
            <a:r>
              <a:rPr lang="en-US" dirty="0">
                <a:solidFill>
                  <a:schemeClr val="bg1"/>
                </a:solidFill>
              </a:rPr>
              <a:t>Moundsville Boundary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2523B20-ECAE-3A0C-7D2E-17B8FCF85A61}"/>
              </a:ext>
            </a:extLst>
          </p:cNvPr>
          <p:cNvSpPr/>
          <p:nvPr/>
        </p:nvSpPr>
        <p:spPr>
          <a:xfrm>
            <a:off x="1600201" y="3303816"/>
            <a:ext cx="2028824" cy="315684"/>
          </a:xfrm>
          <a:prstGeom prst="wedgeRectCallout">
            <a:avLst>
              <a:gd name="adj1" fmla="val 67419"/>
              <a:gd name="adj2" fmla="val 1274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Incorrect Census Boundary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2D4EC-1B87-3662-CB58-639F1F78A2E0}"/>
              </a:ext>
            </a:extLst>
          </p:cNvPr>
          <p:cNvSpPr txBox="1"/>
          <p:nvPr/>
        </p:nvSpPr>
        <p:spPr>
          <a:xfrm>
            <a:off x="8412481" y="6217919"/>
            <a:ext cx="263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Map Viewer Link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9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4407E-CA49-D24D-B5C1-A7E9094F0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14F5C-2338-ABC3-16A2-8D6B7DD7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013" y="0"/>
            <a:ext cx="856682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BF1CE-7D95-17B0-500E-D17686314EC7}"/>
              </a:ext>
            </a:extLst>
          </p:cNvPr>
          <p:cNvSpPr txBox="1"/>
          <p:nvPr/>
        </p:nvSpPr>
        <p:spPr>
          <a:xfrm>
            <a:off x="1877132" y="1708213"/>
            <a:ext cx="16175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Glen Dale 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620C5-EBFF-8317-8F03-BDF43693E991}"/>
              </a:ext>
            </a:extLst>
          </p:cNvPr>
          <p:cNvSpPr txBox="1"/>
          <p:nvPr/>
        </p:nvSpPr>
        <p:spPr>
          <a:xfrm>
            <a:off x="4875916" y="6434279"/>
            <a:ext cx="178702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Moundsville 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0B6EB-ABED-7199-3752-5BB503C25CE8}"/>
              </a:ext>
            </a:extLst>
          </p:cNvPr>
          <p:cNvSpPr txBox="1"/>
          <p:nvPr/>
        </p:nvSpPr>
        <p:spPr>
          <a:xfrm rot="396828">
            <a:off x="2011011" y="6135405"/>
            <a:ext cx="240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Glen Dale Boundary</a:t>
            </a:r>
          </a:p>
          <a:p>
            <a:r>
              <a:rPr lang="en-US" dirty="0">
                <a:solidFill>
                  <a:schemeClr val="bg1"/>
                </a:solidFill>
              </a:rPr>
              <a:t>Moundsville Boundary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E63DB-D295-362E-9FF7-D9B62E4A0856}"/>
              </a:ext>
            </a:extLst>
          </p:cNvPr>
          <p:cNvSpPr txBox="1"/>
          <p:nvPr/>
        </p:nvSpPr>
        <p:spPr>
          <a:xfrm>
            <a:off x="7152848" y="4519747"/>
            <a:ext cx="263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Map Viewer Link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0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5977</TotalTime>
  <Words>33</Words>
  <Application>Microsoft Office PowerPoint</Application>
  <PresentationFormat>Widescreen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Kurt Donaldson</dc:creator>
  <cp:lastModifiedBy>Kurt Donaldson</cp:lastModifiedBy>
  <cp:revision>3</cp:revision>
  <dcterms:created xsi:type="dcterms:W3CDTF">2026-04-21T21:22:49Z</dcterms:created>
  <dcterms:modified xsi:type="dcterms:W3CDTF">2026-05-23T21:04:48Z</dcterms:modified>
</cp:coreProperties>
</file>