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3" autoAdjust="0"/>
    <p:restoredTop sz="94660"/>
  </p:normalViewPr>
  <p:slideViewPr>
    <p:cSldViewPr snapToGrid="0">
      <p:cViewPr varScale="1">
        <p:scale>
          <a:sx n="97" d="100"/>
          <a:sy n="97" d="100"/>
        </p:scale>
        <p:origin x="1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B70B3-10B9-4EFE-ACCB-F3FAC20088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6EBCFA-39FC-4DDB-7BA6-CAA4D39339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B433C-975A-6A92-74F7-352758604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1CE1-87B6-43B9-B385-290ECDF5EE4A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0F289-F5A1-62C9-2AE3-CA69C7A9B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18784-63F5-7460-8008-F1DF052A9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B13D7-8269-463B-9AE2-6F8D8A371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3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683AC-1B81-2966-8E36-99769DFA9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0A4130-7C90-8408-84F8-3335E98E3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BC95E-7EFA-C2CC-06F8-0E5020293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1CE1-87B6-43B9-B385-290ECDF5EE4A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EBD89-8E1C-5846-FFEA-B5338877D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960530-B9C7-1849-E116-B170C0651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B13D7-8269-463B-9AE2-6F8D8A371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798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CEC647-11A1-9B8C-2A03-2C7A03E5D0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00F679-04A1-0266-7FEE-46AD405F6A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3A3AA-BE47-FA4A-39ED-0AC8DEC3C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1CE1-87B6-43B9-B385-290ECDF5EE4A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3CA5E-9025-BAD2-5244-6684A035E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0222B-EEBD-5CC9-7D58-FA36DFB12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B13D7-8269-463B-9AE2-6F8D8A371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704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2E50F-72B3-18D4-7F48-84B9772CE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0963E-F9DD-7133-59AB-F06EB8058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F325-E812-6D78-49CF-4C6688E13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1CE1-87B6-43B9-B385-290ECDF5EE4A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B0E15-9C73-8500-2F15-99C974A59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86F9E-64AB-8A27-EB74-5CF953EF7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B13D7-8269-463B-9AE2-6F8D8A371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580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4CD92-E634-9549-1E2B-4C60B0C9C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5576A-8A70-6AC5-5004-F35634B37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116B3-6606-0F58-E316-EAADDFCDE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1CE1-87B6-43B9-B385-290ECDF5EE4A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C015E-4A6B-8C90-3106-C06CD7A1B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C5206-D3C0-ED2E-60F1-E4337FDFF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B13D7-8269-463B-9AE2-6F8D8A371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341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9A4BB-344C-D72D-1EE6-0160DC54B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D4C86-D060-D28D-060B-E41A2D14A6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E405F8-124B-8D01-F357-4367B5DF55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8E8C7-8D82-5C67-110E-E44544DA7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1CE1-87B6-43B9-B385-290ECDF5EE4A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9BABE2-7F68-D701-DEB1-CF1EED0FE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F2CE5E-2D62-52E1-111A-EEFA6BF37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B13D7-8269-463B-9AE2-6F8D8A371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80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71331-1D7F-8B51-4B20-133AF64B0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DF3865-126A-B590-B99E-6C61369C8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9B99F9-DD96-9FDD-D4F8-AA1D9988E6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E49C03-88C5-3A6F-EB18-C3B2D9B0A6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9D69AA-EBE5-3C62-176E-EEB8DCE7E7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7ECD18-A977-467D-A40D-BDABDAE4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1CE1-87B6-43B9-B385-290ECDF5EE4A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8BAFBD-9173-8EF0-354F-7DE44DC36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FC6FA7-B8A7-185F-7675-67B489671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B13D7-8269-463B-9AE2-6F8D8A371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18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7D9CC-9756-4499-C8BC-753B1FEB7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7F91B9-3533-E8A3-48FA-BABADF50E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1CE1-87B6-43B9-B385-290ECDF5EE4A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E08B34-D9BA-2D65-EE39-F6D410745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239717-DC6E-C2DC-0F0F-B1D85FAB9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B13D7-8269-463B-9AE2-6F8D8A371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52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994F1B-C36C-EB8F-706B-D8925FA1D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1CE1-87B6-43B9-B385-290ECDF5EE4A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5C7DA6-1202-8465-CFEA-0F1DE67E5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B97076-914D-E24C-5935-059549275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B13D7-8269-463B-9AE2-6F8D8A371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85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61DEF-7F70-E46B-D420-683642921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2EC15-2D7F-5248-6CED-781566A2C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44D9D9-408A-FCAF-C9B3-08BCFFD647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7B5465-B6B2-1414-0131-55CAB360D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1CE1-87B6-43B9-B385-290ECDF5EE4A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6A4D9A-B5FF-82F7-322F-6CB4C6362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F84118-D30C-E23D-BD0D-6464D7484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B13D7-8269-463B-9AE2-6F8D8A371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64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CBC4B-A154-BCA6-EF7E-DEAFFEE3A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C2C3C8-E43E-61D7-9B09-A1B0C54EAB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A39A5E-85E0-5B36-5F8B-BB975E6889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DB0B7F-D408-EFA8-7D70-ACC3D63B8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1CE1-87B6-43B9-B385-290ECDF5EE4A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009615-B1A0-F650-D6C4-8CAC0C66C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72BA40-4674-3500-6C82-DA776C32D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B13D7-8269-463B-9AE2-6F8D8A371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601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7C8E28-4866-AB4E-A693-0BAFCE5B6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4664D-2AD0-D42D-D49A-224027B2E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795EA-1C3E-1953-1F4F-E5BE1166C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B81CE1-87B6-43B9-B385-290ECDF5EE4A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2D804-441F-4D26-D1D1-7416CABE4B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5D6C9-64AC-B154-05DA-546DC88ED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4B13D7-8269-463B-9AE2-6F8D8A371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01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pwv.gov/flood/map/?wkid=102100&amp;x=-9173718&amp;y=4556674&amp;l=13&amp;v=2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pwv.gov/flood/map/?wkid=102100&amp;x=-9173718&amp;y=4556674&amp;l=13&amp;v=2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9B2912-B7C6-27DD-4F0F-038D15A7D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14F7E5-274C-77FF-2A93-D3414B037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1343"/>
            <a:ext cx="12192000" cy="58466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8C9911-E5E3-C4D0-E52E-918F4C35DC1E}"/>
              </a:ext>
            </a:extLst>
          </p:cNvPr>
          <p:cNvSpPr txBox="1"/>
          <p:nvPr/>
        </p:nvSpPr>
        <p:spPr>
          <a:xfrm>
            <a:off x="10240022" y="1227275"/>
            <a:ext cx="1842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Google 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C94102-5220-5575-1262-D13007D128E3}"/>
              </a:ext>
            </a:extLst>
          </p:cNvPr>
          <p:cNvSpPr txBox="1"/>
          <p:nvPr/>
        </p:nvSpPr>
        <p:spPr>
          <a:xfrm>
            <a:off x="3680581" y="290348"/>
            <a:ext cx="4797631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u="sng" dirty="0"/>
              <a:t>Parcel 30-12-0001-0287-0000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6F4192E0-FB4A-61FC-46CF-C65FAB3CFEB8}"/>
              </a:ext>
            </a:extLst>
          </p:cNvPr>
          <p:cNvSpPr/>
          <p:nvPr/>
        </p:nvSpPr>
        <p:spPr>
          <a:xfrm>
            <a:off x="7467158" y="4280437"/>
            <a:ext cx="3479470" cy="369332"/>
          </a:xfrm>
          <a:prstGeom prst="wedgeRectCallout">
            <a:avLst>
              <a:gd name="adj1" fmla="val -99536"/>
              <a:gd name="adj2" fmla="val -282132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Commercial Buildings elevated on Fill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84891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E7209C-B416-927B-5CE1-68BA55593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60D14EA-1B08-3E72-3FDA-27489159A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971"/>
            <a:ext cx="12192000" cy="66060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963534-BE5D-BD70-B8DF-242E3C2E1788}"/>
              </a:ext>
            </a:extLst>
          </p:cNvPr>
          <p:cNvSpPr txBox="1"/>
          <p:nvPr/>
        </p:nvSpPr>
        <p:spPr>
          <a:xfrm>
            <a:off x="3562597" y="290348"/>
            <a:ext cx="4797631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u="sng" dirty="0"/>
              <a:t>Parcel 30-12-0001-0287-0000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BA1A9A10-EF88-6A2A-964D-BECC5DD08935}"/>
              </a:ext>
            </a:extLst>
          </p:cNvPr>
          <p:cNvSpPr/>
          <p:nvPr/>
        </p:nvSpPr>
        <p:spPr>
          <a:xfrm>
            <a:off x="5107411" y="2019017"/>
            <a:ext cx="3479470" cy="369332"/>
          </a:xfrm>
          <a:prstGeom prst="wedgeRectCallout">
            <a:avLst>
              <a:gd name="adj1" fmla="val -61388"/>
              <a:gd name="adj2" fmla="val 207708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Commercial Buildings elevated on Fill</a:t>
            </a: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E75AC9-2761-79E9-DA92-83DA2C63CED0}"/>
              </a:ext>
            </a:extLst>
          </p:cNvPr>
          <p:cNvSpPr txBox="1"/>
          <p:nvPr/>
        </p:nvSpPr>
        <p:spPr>
          <a:xfrm>
            <a:off x="8690566" y="418610"/>
            <a:ext cx="166280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WV Flood Tool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933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8F9BBB-3ADA-7191-EC63-A5695D837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114B91-4EC1-ABD3-F619-1609A7AC1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073"/>
            <a:ext cx="12192000" cy="66359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73F646-5C5F-1FA8-A0CD-10266F983EF8}"/>
              </a:ext>
            </a:extLst>
          </p:cNvPr>
          <p:cNvSpPr txBox="1"/>
          <p:nvPr/>
        </p:nvSpPr>
        <p:spPr>
          <a:xfrm>
            <a:off x="3562597" y="143626"/>
            <a:ext cx="4797631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u="sng" dirty="0"/>
              <a:t>Parcel 30-12-0001-0287-0000</a:t>
            </a: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5681E4EB-2952-721B-BDD1-150014F26885}"/>
              </a:ext>
            </a:extLst>
          </p:cNvPr>
          <p:cNvSpPr/>
          <p:nvPr/>
        </p:nvSpPr>
        <p:spPr>
          <a:xfrm>
            <a:off x="4645294" y="2313989"/>
            <a:ext cx="3479470" cy="369332"/>
          </a:xfrm>
          <a:prstGeom prst="wedgeRectCallout">
            <a:avLst>
              <a:gd name="adj1" fmla="val -61388"/>
              <a:gd name="adj2" fmla="val 207708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Commercial Buildings elevated on Fill</a:t>
            </a:r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5616F1-3FB6-3ACB-E9F2-4C4B2CAF8B78}"/>
              </a:ext>
            </a:extLst>
          </p:cNvPr>
          <p:cNvSpPr txBox="1"/>
          <p:nvPr/>
        </p:nvSpPr>
        <p:spPr>
          <a:xfrm>
            <a:off x="1651297" y="2460584"/>
            <a:ext cx="55113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BFE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F69665-593B-1B6B-ECB4-0D3DC6576F72}"/>
              </a:ext>
            </a:extLst>
          </p:cNvPr>
          <p:cNvSpPr txBox="1"/>
          <p:nvPr/>
        </p:nvSpPr>
        <p:spPr>
          <a:xfrm>
            <a:off x="8084663" y="5808468"/>
            <a:ext cx="55113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BFE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6D343753-14B2-8989-5507-5D20198B5E88}"/>
              </a:ext>
            </a:extLst>
          </p:cNvPr>
          <p:cNvSpPr/>
          <p:nvPr/>
        </p:nvSpPr>
        <p:spPr>
          <a:xfrm>
            <a:off x="176981" y="4384856"/>
            <a:ext cx="2123767" cy="369332"/>
          </a:xfrm>
          <a:prstGeom prst="wedgeRectCallout">
            <a:avLst>
              <a:gd name="adj1" fmla="val 76674"/>
              <a:gd name="adj2" fmla="val 39991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New 2020 Structure Footprint</a:t>
            </a:r>
            <a:endParaRPr lang="en-US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998733-B03C-2B94-B9DC-99EE0CAAADC4}"/>
              </a:ext>
            </a:extLst>
          </p:cNvPr>
          <p:cNvSpPr txBox="1"/>
          <p:nvPr/>
        </p:nvSpPr>
        <p:spPr>
          <a:xfrm>
            <a:off x="8788888" y="220570"/>
            <a:ext cx="166280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WV Flood Tool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49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35</Words>
  <Application>Microsoft Office PowerPoint</Application>
  <PresentationFormat>Widescreen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Kurt Donaldson</dc:creator>
  <cp:lastModifiedBy>Kurt Donaldson</cp:lastModifiedBy>
  <cp:revision>3</cp:revision>
  <dcterms:created xsi:type="dcterms:W3CDTF">2025-02-21T19:36:28Z</dcterms:created>
  <dcterms:modified xsi:type="dcterms:W3CDTF">2025-02-21T21:55:37Z</dcterms:modified>
</cp:coreProperties>
</file>