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2" r:id="rId2"/>
    <p:sldId id="263" r:id="rId3"/>
    <p:sldId id="265" r:id="rId4"/>
    <p:sldId id="26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7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45D8B-CCBD-4981-BEB5-B53FA0D5F6C7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547EC-6AF3-4420-8FA8-4B43C4F59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7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9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100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92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100 year PLUS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99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500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94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10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48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25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73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50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59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100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13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100 year PLUS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56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500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0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25year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56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50year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96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18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100year PLUS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88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500year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17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 10 year </a:t>
            </a:r>
            <a:r>
              <a:rPr lang="en-US" dirty="0" smtClean="0"/>
              <a:t>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70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25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70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50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7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7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0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7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2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5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6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3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7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3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93D94-E34F-45D6-A342-9DD9DAD21019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7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24253" r="7003"/>
          <a:stretch/>
        </p:blipFill>
        <p:spPr>
          <a:xfrm>
            <a:off x="-19050" y="0"/>
            <a:ext cx="9163050" cy="6904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56"/>
            <a:ext cx="7886700" cy="1325563"/>
          </a:xfrm>
        </p:spPr>
        <p:txBody>
          <a:bodyPr/>
          <a:lstStyle/>
          <a:p>
            <a:r>
              <a:rPr lang="en-US" dirty="0" smtClean="0"/>
              <a:t>	FEMA Flood Depth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r>
              <a:rPr lang="en-US" dirty="0" smtClean="0"/>
              <a:t>Rainelle, WV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201754" y="1594903"/>
            <a:ext cx="2674387" cy="5080545"/>
            <a:chOff x="7191196" y="1611522"/>
            <a:chExt cx="2674387" cy="5080545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7191196" y="1611522"/>
              <a:ext cx="2674387" cy="55830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 smtClean="0"/>
                <a:t>Legend</a:t>
              </a:r>
              <a:endParaRPr lang="en-US" dirty="0"/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7540033" y="3010607"/>
              <a:ext cx="2325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0ft</a:t>
              </a:r>
            </a:p>
            <a:p>
              <a:endParaRPr lang="en-US" dirty="0" smtClean="0"/>
            </a:p>
            <a:p>
              <a:endParaRPr lang="en-US" dirty="0" smtClean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/>
                <a:t>FLOOD DEPTH</a:t>
              </a:r>
            </a:p>
            <a:p>
              <a:endParaRPr lang="en-US" dirty="0" smtClean="0"/>
            </a:p>
            <a:p>
              <a:endParaRPr lang="en-US" dirty="0" smtClean="0"/>
            </a:p>
            <a:p>
              <a:r>
                <a:rPr lang="en-US" dirty="0" smtClean="0"/>
                <a:t>35ft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691" y="2086673"/>
            <a:ext cx="2674387" cy="87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1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5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3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9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3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3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1180</TotalTime>
  <Words>111</Words>
  <Application>Microsoft Office PowerPoint</Application>
  <PresentationFormat>On-screen Show (4:3)</PresentationFormat>
  <Paragraphs>46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 FEMA Flood 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Kevin Kuhn</cp:lastModifiedBy>
  <cp:revision>12</cp:revision>
  <dcterms:created xsi:type="dcterms:W3CDTF">2022-11-10T22:20:38Z</dcterms:created>
  <dcterms:modified xsi:type="dcterms:W3CDTF">2022-11-11T19:41:30Z</dcterms:modified>
</cp:coreProperties>
</file>