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60"/>
  </p:normalViewPr>
  <p:slideViewPr>
    <p:cSldViewPr snapToGrid="0" showGuides="1">
      <p:cViewPr>
        <p:scale>
          <a:sx n="98" d="100"/>
          <a:sy n="98" d="100"/>
        </p:scale>
        <p:origin x="1872" y="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5B708-1C02-446F-8685-F5661726F06E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0C1EA-13AD-4D86-BFC5-B205FEE6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2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Sulfur</a:t>
            </a:r>
            <a:r>
              <a:rPr lang="en-US" baseline="0" dirty="0" smtClean="0"/>
              <a:t> Springs FEMA 10yr </a:t>
            </a:r>
            <a:r>
              <a:rPr lang="en-US" baseline="0" dirty="0" err="1" smtClean="0"/>
              <a:t>Hillshade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62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9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4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61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6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33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92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23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7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3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4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61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2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30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1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0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4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8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8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4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22614-6097-4D5E-99B0-E2BB1F92D56F}" type="datetimeFigureOut">
              <a:rPr lang="en-US" smtClean="0"/>
              <a:t>2022-11-11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8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17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33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" y="-155643"/>
            <a:ext cx="9136309" cy="70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7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73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54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3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02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02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/>
          <a:stretch/>
        </p:blipFill>
        <p:spPr>
          <a:xfrm>
            <a:off x="0" y="-12526"/>
            <a:ext cx="9144000" cy="687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70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"/>
          <a:stretch/>
        </p:blipFill>
        <p:spPr>
          <a:xfrm>
            <a:off x="0" y="-62630"/>
            <a:ext cx="9144000" cy="692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3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3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2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50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8"/>
            <a:ext cx="9144000" cy="7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55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02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65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129</Words>
  <Application>Microsoft Office PowerPoint</Application>
  <PresentationFormat>On-screen Show (4:3)</PresentationFormat>
  <Paragraphs>36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Kevin Kuhn</cp:lastModifiedBy>
  <cp:revision>3</cp:revision>
  <dcterms:created xsi:type="dcterms:W3CDTF">2022-11-11T22:11:36Z</dcterms:created>
  <dcterms:modified xsi:type="dcterms:W3CDTF">2022-11-11T22:29:45Z</dcterms:modified>
</cp:coreProperties>
</file>