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81" r:id="rId3"/>
    <p:sldId id="285" r:id="rId4"/>
    <p:sldId id="264" r:id="rId5"/>
    <p:sldId id="283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3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45D8B-CCBD-4981-BEB5-B53FA0D5F6C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47EC-6AF3-4420-8FA8-4B43C4F59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3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PLUS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4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25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3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3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100 year PLUS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500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6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7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 10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FEMA 25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3D94-E34F-45D6-A342-9DD9DAD21019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4253" r="7003"/>
          <a:stretch/>
        </p:blipFill>
        <p:spPr>
          <a:xfrm>
            <a:off x="-19050" y="0"/>
            <a:ext cx="9163050" cy="690443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03121"/>
              </p:ext>
            </p:extLst>
          </p:nvPr>
        </p:nvGraphicFramePr>
        <p:xfrm>
          <a:off x="4319268" y="4424453"/>
          <a:ext cx="4711699" cy="2305050"/>
        </p:xfrm>
        <a:graphic>
          <a:graphicData uri="http://schemas.openxmlformats.org/drawingml/2006/table">
            <a:tbl>
              <a:tblPr/>
              <a:tblGrid>
                <a:gridCol w="1284144">
                  <a:extLst>
                    <a:ext uri="{9D8B030D-6E8A-4147-A177-3AD203B41FA5}">
                      <a16:colId xmlns:a16="http://schemas.microsoft.com/office/drawing/2014/main" val="3858828444"/>
                    </a:ext>
                  </a:extLst>
                </a:gridCol>
                <a:gridCol w="989267">
                  <a:extLst>
                    <a:ext uri="{9D8B030D-6E8A-4147-A177-3AD203B41FA5}">
                      <a16:colId xmlns:a16="http://schemas.microsoft.com/office/drawing/2014/main" val="2918242487"/>
                    </a:ext>
                  </a:extLst>
                </a:gridCol>
                <a:gridCol w="925852">
                  <a:extLst>
                    <a:ext uri="{9D8B030D-6E8A-4147-A177-3AD203B41FA5}">
                      <a16:colId xmlns:a16="http://schemas.microsoft.com/office/drawing/2014/main" val="2023735465"/>
                    </a:ext>
                  </a:extLst>
                </a:gridCol>
                <a:gridCol w="913169">
                  <a:extLst>
                    <a:ext uri="{9D8B030D-6E8A-4147-A177-3AD203B41FA5}">
                      <a16:colId xmlns:a16="http://schemas.microsoft.com/office/drawing/2014/main" val="3729393734"/>
                    </a:ext>
                  </a:extLst>
                </a:gridCol>
                <a:gridCol w="599267">
                  <a:extLst>
                    <a:ext uri="{9D8B030D-6E8A-4147-A177-3AD203B41FA5}">
                      <a16:colId xmlns:a16="http://schemas.microsoft.com/office/drawing/2014/main" val="3583310374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3751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Period (Likelihood)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and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Flood Size (Magnitude)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16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13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59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754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93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636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4005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94114" y="3082884"/>
            <a:ext cx="168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74" y="1042302"/>
            <a:ext cx="343629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182112" y="6496404"/>
            <a:ext cx="361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803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112" y="6496404"/>
            <a:ext cx="375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6680336" y="9845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112" y="6496404"/>
            <a:ext cx="368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2231</TotalTime>
  <Words>561</Words>
  <Application>Microsoft Office PowerPoint</Application>
  <PresentationFormat>On-screen Show (4:3)</PresentationFormat>
  <Paragraphs>137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30</cp:revision>
  <dcterms:created xsi:type="dcterms:W3CDTF">2022-11-10T22:20:38Z</dcterms:created>
  <dcterms:modified xsi:type="dcterms:W3CDTF">2022-11-13T21:43:05Z</dcterms:modified>
</cp:coreProperties>
</file>