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>
        <p:scale>
          <a:sx n="90" d="100"/>
          <a:sy n="90" d="100"/>
        </p:scale>
        <p:origin x="100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Rainelle,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Nov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Community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10.2%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Greenbrier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$16,120K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492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56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$997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251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59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02439" y="2306891"/>
                <a:ext cx="273669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Estimated Population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Residing in High-Risk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582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114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Greenbrier County: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256</Words>
  <Application>Microsoft Office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189</cp:revision>
  <dcterms:created xsi:type="dcterms:W3CDTF">2019-08-23T20:01:46Z</dcterms:created>
  <dcterms:modified xsi:type="dcterms:W3CDTF">2023-02-24T17:11:03Z</dcterms:modified>
</cp:coreProperties>
</file>