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White Sulphur Springs,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Nov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Community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10.2%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Greenbrier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72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118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$40,881K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481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56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104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$1,225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59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02439" y="2306891"/>
                <a:ext cx="273669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Estimated Population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Residing in High-Risk 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1,026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114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45%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Greenbrier County: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662</TotalTime>
  <Words>258</Words>
  <Application>Microsoft Office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190</cp:revision>
  <dcterms:created xsi:type="dcterms:W3CDTF">2019-08-23T20:01:46Z</dcterms:created>
  <dcterms:modified xsi:type="dcterms:W3CDTF">2023-02-24T17:11:45Z</dcterms:modified>
</cp:coreProperties>
</file>