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Charleston,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Community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10.2%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Kanawha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305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$658,149K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1,729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56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$23,054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1,594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1,872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59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02439" y="2306891"/>
                <a:ext cx="273669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Estimated Population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Residing in High-Risk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3,929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114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40%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Kanawha County: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256</Words>
  <Application>Microsoft Office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186</cp:revision>
  <dcterms:created xsi:type="dcterms:W3CDTF">2019-08-23T20:01:46Z</dcterms:created>
  <dcterms:modified xsi:type="dcterms:W3CDTF">2023-02-24T17:12:43Z</dcterms:modified>
</cp:coreProperties>
</file>