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5A52"/>
    <a:srgbClr val="DAE3F3"/>
    <a:srgbClr val="5B739B"/>
    <a:srgbClr val="B9AB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368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BDC6D4-F6D5-4FE4-8B90-6D72AAAABE98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F1F862-4F65-4921-8157-1B3AE444A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987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286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915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8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054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800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432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494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378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528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466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791E1-4214-4A53-A041-ECA0A480359F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84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10" Type="http://schemas.openxmlformats.org/officeDocument/2006/relationships/image" Target="../media/image8.pn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Rainelle,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2023.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in Greenbrier County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9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7"/>
                <a:ext cx="2346006" cy="992648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sz="1800" b="1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325</a:t>
                </a: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997155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$16,889K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Incorporated Community Median: $6,417K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123</a:t>
                </a:r>
                <a:endPara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Incorporated Community Median: 12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078217"/>
                <a:ext cx="2625945" cy="964420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$994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Incorporated Community Median: $240K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090037"/>
                <a:ext cx="2346003" cy="964420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250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Incorporated Community Median: 44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24523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44619" y="5217546"/>
              <a:ext cx="2709135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</a:t>
              </a:r>
            </a:p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14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Incorporated Community Median: 5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75229" y="5963880"/>
              <a:ext cx="2622310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</a:t>
              </a:r>
            </a:p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in Floodplains: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55%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Incorporated Community Med.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35%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9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Incorporated Community Median: 3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39092" y="5969973"/>
              <a:ext cx="4790722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 </a:t>
              </a:r>
            </a:p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of Greenbrier County: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0.55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47" name="Picture 46" descr="Logo&#10;&#10;Description automatically generated">
            <a:extLst>
              <a:ext uri="{FF2B5EF4-FFF2-40B4-BE49-F238E27FC236}">
                <a16:creationId xmlns:a16="http://schemas.microsoft.com/office/drawing/2014/main" id="{EB5C17BD-1C30-49BF-9420-E1FA988B5313}"/>
              </a:ext>
            </a:extLst>
          </p:cNvPr>
          <p:cNvPicPr/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8871" y="6182158"/>
            <a:ext cx="577330" cy="342790"/>
          </a:xfrm>
          <a:prstGeom prst="rect">
            <a:avLst/>
          </a:prstGeom>
        </p:spPr>
      </p:pic>
      <p:sp>
        <p:nvSpPr>
          <p:cNvPr id="46" name="Text Box 2">
            <a:extLst>
              <a:ext uri="{FF2B5EF4-FFF2-40B4-BE49-F238E27FC236}">
                <a16:creationId xmlns:a16="http://schemas.microsoft.com/office/drawing/2014/main" id="{E215B27C-49BF-4630-8462-6764D0087F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31111" y="2257429"/>
            <a:ext cx="2271824" cy="73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algn="ctr">
              <a:lnSpc>
                <a:spcPct val="10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Estimated Population Residing in Floodplains:</a:t>
            </a:r>
          </a:p>
          <a:p>
            <a:pPr marL="0" marR="0" algn="ctr">
              <a:lnSpc>
                <a:spcPct val="10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582 (43%)</a:t>
            </a:r>
            <a:endParaRPr lang="en-US" sz="11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8" name="Text Box 2">
            <a:extLst>
              <a:ext uri="{FF2B5EF4-FFF2-40B4-BE49-F238E27FC236}">
                <a16:creationId xmlns:a16="http://schemas.microsoft.com/office/drawing/2014/main" id="{D01271F7-F237-4670-8266-EC23C4228C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38962" y="2994253"/>
            <a:ext cx="2980916" cy="2966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spcBef>
                <a:spcPts val="400"/>
              </a:spcBef>
            </a:pPr>
            <a:r>
              <a:rPr lang="en-US" sz="1000" b="1" dirty="0">
                <a:solidFill>
                  <a:srgbClr val="B9AB79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Incorporated Community Median: 114 (10%)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9" name="Text Box 2">
            <a:extLst>
              <a:ext uri="{FF2B5EF4-FFF2-40B4-BE49-F238E27FC236}">
                <a16:creationId xmlns:a16="http://schemas.microsoft.com/office/drawing/2014/main" id="{C27A51F3-6007-42EF-8C8C-B6081D101B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4046" y="3297461"/>
            <a:ext cx="2347744" cy="73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Estimated Population Displaced by Flooding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0" marR="0" lvl="0" indent="0" algn="ctr" defTabSz="457200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487 (36%)</a:t>
            </a: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0" name="Text Box 2">
            <a:extLst>
              <a:ext uri="{FF2B5EF4-FFF2-40B4-BE49-F238E27FC236}">
                <a16:creationId xmlns:a16="http://schemas.microsoft.com/office/drawing/2014/main" id="{D70606E3-38F5-45D6-BCF2-85899EE1A6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33770" y="3947311"/>
            <a:ext cx="2980916" cy="2966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15000"/>
              </a:lnSpc>
            </a:pPr>
            <a:r>
              <a:rPr lang="en-US" sz="1000" b="1" dirty="0">
                <a:solidFill>
                  <a:srgbClr val="B9AB79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Incorporated Community Median: 56 (13%)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1" name="Text Box 2">
            <a:extLst>
              <a:ext uri="{FF2B5EF4-FFF2-40B4-BE49-F238E27FC236}">
                <a16:creationId xmlns:a16="http://schemas.microsoft.com/office/drawing/2014/main" id="{A77B6EB0-F4BB-473C-8F45-735FC91DF8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2777" y="2253440"/>
            <a:ext cx="4446313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Total Buildings in High-Risk Floodplains: </a:t>
            </a:r>
            <a:r>
              <a:rPr lang="en-US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338 (34%)</a:t>
            </a:r>
            <a:endParaRPr lang="en-US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20000"/>
              </a:lnSpc>
              <a:spcBef>
                <a:spcPts val="400"/>
              </a:spcBef>
              <a:spcAft>
                <a:spcPts val="800"/>
              </a:spcAft>
            </a:pPr>
            <a:r>
              <a:rPr lang="en-US" sz="1100" b="1" dirty="0">
                <a:solidFill>
                  <a:srgbClr val="B9AB79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Incorporated Community Median: 59 (9%)</a:t>
            </a:r>
            <a:endParaRPr lang="en-US" sz="1100" b="1" dirty="0">
              <a:solidFill>
                <a:srgbClr val="B9AB79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6" name="Text Box 2">
            <a:extLst>
              <a:ext uri="{FF2B5EF4-FFF2-40B4-BE49-F238E27FC236}">
                <a16:creationId xmlns:a16="http://schemas.microsoft.com/office/drawing/2014/main" id="{03D2442F-3663-4C1D-90D3-80952FE8C4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1283" y="1089985"/>
            <a:ext cx="3081064" cy="71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Ratio of Floodplain to       Community Area</a:t>
            </a: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US" sz="1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31.1%</a:t>
            </a:r>
          </a:p>
          <a:p>
            <a:pPr marL="0" marR="0" algn="ctr">
              <a:lnSpc>
                <a:spcPct val="8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 b="1" dirty="0">
                <a:solidFill>
                  <a:srgbClr val="5B739B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Incorporated Community Median: 10.2%</a:t>
            </a:r>
            <a:endParaRPr lang="en-US" sz="1100" b="1" dirty="0">
              <a:solidFill>
                <a:srgbClr val="5B739B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2954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668</TotalTime>
  <Words>273</Words>
  <Application>Microsoft Office PowerPoint</Application>
  <PresentationFormat>On-screen Show (4:3)</PresentationFormat>
  <Paragraphs>61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Kurt Donaldson</dc:creator>
  <cp:lastModifiedBy>Behrang Bidadian</cp:lastModifiedBy>
  <cp:revision>196</cp:revision>
  <dcterms:created xsi:type="dcterms:W3CDTF">2019-08-23T20:01:46Z</dcterms:created>
  <dcterms:modified xsi:type="dcterms:W3CDTF">2023-05-15T17:00:34Z</dcterms:modified>
</cp:coreProperties>
</file>