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Richwood,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Jan. 2023.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Nicholas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28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$52,319K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</a:t>
                </a:r>
                <a:endPara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$2,151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44</a:t>
              </a:r>
              <a:endPara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Nicholas County: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  <p:sp>
        <p:nvSpPr>
          <p:cNvPr id="46" name="Text Box 2">
            <a:extLst>
              <a:ext uri="{FF2B5EF4-FFF2-40B4-BE49-F238E27FC236}">
                <a16:creationId xmlns:a16="http://schemas.microsoft.com/office/drawing/2014/main" id="{E215B27C-49BF-4630-8462-6764D0087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111" y="2257429"/>
            <a:ext cx="2271824" cy="7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Population Residing in Floodplains:</a:t>
            </a:r>
          </a:p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579 (29%)</a:t>
            </a:r>
            <a:endParaRPr lang="en-US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 Box 2">
            <a:extLst>
              <a:ext uri="{FF2B5EF4-FFF2-40B4-BE49-F238E27FC236}">
                <a16:creationId xmlns:a16="http://schemas.microsoft.com/office/drawing/2014/main" id="{D01271F7-F237-4670-8266-EC23C4228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8962" y="2994253"/>
            <a:ext cx="2980916" cy="29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Bef>
                <a:spcPts val="400"/>
              </a:spcBef>
            </a:pPr>
            <a:r>
              <a:rPr lang="en-US" sz="10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114 (10%)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C27A51F3-6007-42EF-8C8C-B6081D101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4046" y="3297461"/>
            <a:ext cx="2347744" cy="7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Population Displaced by Flooding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344 (17%)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 Box 2">
            <a:extLst>
              <a:ext uri="{FF2B5EF4-FFF2-40B4-BE49-F238E27FC236}">
                <a16:creationId xmlns:a16="http://schemas.microsoft.com/office/drawing/2014/main" id="{D70606E3-38F5-45D6-BCF2-85899EE1A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3770" y="3947311"/>
            <a:ext cx="2980916" cy="29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0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56 (13%)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A77B6EB0-F4BB-473C-8F45-735FC91DF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777" y="2253440"/>
            <a:ext cx="44463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Buildings in High-Risk Floodplains: </a:t>
            </a:r>
            <a:r>
              <a:rPr lang="en-U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318</a:t>
            </a:r>
            <a:r>
              <a:rPr lang="en-US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(25%)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400"/>
              </a:spcBef>
              <a:spcAft>
                <a:spcPts val="800"/>
              </a:spcAft>
            </a:pPr>
            <a:r>
              <a:rPr lang="en-US" sz="11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59 (9%)</a:t>
            </a:r>
            <a:endParaRPr lang="en-US" sz="1100" b="1" dirty="0">
              <a:solidFill>
                <a:srgbClr val="B9AB7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 Box 2">
            <a:extLst>
              <a:ext uri="{FF2B5EF4-FFF2-40B4-BE49-F238E27FC236}">
                <a16:creationId xmlns:a16="http://schemas.microsoft.com/office/drawing/2014/main" id="{03D2442F-3663-4C1D-90D3-80952FE8C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283" y="1089985"/>
            <a:ext cx="3081064" cy="71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 of Floodplain to       Community Area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11.4%</a:t>
            </a:r>
          </a:p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10.2%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725</TotalTime>
  <Words>274</Words>
  <Application>Microsoft Office PowerPoint</Application>
  <PresentationFormat>On-screen Show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206</cp:revision>
  <dcterms:created xsi:type="dcterms:W3CDTF">2019-08-23T20:01:46Z</dcterms:created>
  <dcterms:modified xsi:type="dcterms:W3CDTF">2023-07-18T15:19:24Z</dcterms:modified>
</cp:coreProperties>
</file>