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White Sulphur Springs,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2023.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in Greenbrier County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7"/>
                <a:ext cx="2346006" cy="992648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sz="1800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117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997155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$41,015K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$6,417K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104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12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078217"/>
                <a:ext cx="2625945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$1,225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$240K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090037"/>
                <a:ext cx="2346003" cy="964420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372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44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8972" y="2285481"/>
                <a:ext cx="4446313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425 (26%)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Incorporated Community Median: 59 (9%)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567306" y="2289470"/>
                <a:ext cx="2271824" cy="7368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10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Floodplains:</a:t>
                </a:r>
              </a:p>
              <a:p>
                <a:pPr marL="0" marR="0" algn="ctr">
                  <a:lnSpc>
                    <a:spcPct val="10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1,026 (39%)</a:t>
                </a:r>
                <a:endParaRPr lang="en-US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24523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4619" y="5217546"/>
              <a:ext cx="2709135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5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229" y="5963880"/>
              <a:ext cx="2622310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51%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Med.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35%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Incorporated Community Median: 3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39092" y="5969973"/>
              <a:ext cx="4790722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 </a:t>
              </a:r>
            </a:p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 Greenbrier County: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47" name="Picture 46" descr="Logo&#10;&#10;Description automatically generated">
            <a:extLst>
              <a:ext uri="{FF2B5EF4-FFF2-40B4-BE49-F238E27FC236}">
                <a16:creationId xmlns:a16="http://schemas.microsoft.com/office/drawing/2014/main" id="{EB5C17BD-1C30-49BF-9420-E1FA988B53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871" y="6182158"/>
            <a:ext cx="577330" cy="342790"/>
          </a:xfrm>
          <a:prstGeom prst="rect">
            <a:avLst/>
          </a:prstGeom>
        </p:spPr>
      </p:pic>
      <p:sp>
        <p:nvSpPr>
          <p:cNvPr id="46" name="Text Box 2">
            <a:extLst>
              <a:ext uri="{FF2B5EF4-FFF2-40B4-BE49-F238E27FC236}">
                <a16:creationId xmlns:a16="http://schemas.microsoft.com/office/drawing/2014/main" id="{0F8BD705-1F64-4638-913F-CA75A2AF0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8962" y="2994253"/>
            <a:ext cx="2980916" cy="29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spcBef>
                <a:spcPts val="400"/>
              </a:spcBef>
            </a:pPr>
            <a:r>
              <a:rPr lang="en-US" sz="1000" b="1" dirty="0">
                <a:solidFill>
                  <a:srgbClr val="B9AB79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114 (10%)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 Box 2">
            <a:extLst>
              <a:ext uri="{FF2B5EF4-FFF2-40B4-BE49-F238E27FC236}">
                <a16:creationId xmlns:a16="http://schemas.microsoft.com/office/drawing/2014/main" id="{7CFDE316-72B6-4A31-A8E3-AA4C29FA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4046" y="3297461"/>
            <a:ext cx="2347744" cy="73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Estimated Population Displaced by Flooding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ctr" defTabSz="457200" rtl="0" eaLnBrk="1" fontAlgn="auto" latinLnBrk="0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462 (17%)</a:t>
            </a: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 Box 2">
            <a:extLst>
              <a:ext uri="{FF2B5EF4-FFF2-40B4-BE49-F238E27FC236}">
                <a16:creationId xmlns:a16="http://schemas.microsoft.com/office/drawing/2014/main" id="{F3FB099E-29A6-4421-A19E-C3EAC9491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3770" y="3947311"/>
            <a:ext cx="2980916" cy="29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1000" b="1" dirty="0">
                <a:solidFill>
                  <a:srgbClr val="B9AB79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56 (13%)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 Box 2">
            <a:extLst>
              <a:ext uri="{FF2B5EF4-FFF2-40B4-BE49-F238E27FC236}">
                <a16:creationId xmlns:a16="http://schemas.microsoft.com/office/drawing/2014/main" id="{291450C7-35DD-41FA-AC1B-29DE6594A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1283" y="1089985"/>
            <a:ext cx="3081064" cy="71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Ratio of Floodplain to       Community Area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21.9%</a:t>
            </a:r>
          </a:p>
          <a:p>
            <a:pPr marL="0" marR="0" algn="ctr">
              <a:lnSpc>
                <a:spcPct val="8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b="1" dirty="0">
                <a:solidFill>
                  <a:srgbClr val="5B739B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Incorporated Community Median: 10.2%</a:t>
            </a:r>
            <a:endParaRPr lang="en-US" sz="1100" b="1" dirty="0">
              <a:solidFill>
                <a:srgbClr val="5B739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693</TotalTime>
  <Words>275</Words>
  <Application>Microsoft Office PowerPoint</Application>
  <PresentationFormat>On-screen Show (4:3)</PresentationFormat>
  <Paragraphs>61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206</cp:revision>
  <dcterms:created xsi:type="dcterms:W3CDTF">2019-08-23T20:01:46Z</dcterms:created>
  <dcterms:modified xsi:type="dcterms:W3CDTF">2023-05-15T16:59:56Z</dcterms:modified>
</cp:coreProperties>
</file>