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Berkeley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4.3%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96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237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$120,255K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803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124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$19,738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670</a:t>
                </a:r>
                <a:endPara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711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1,931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206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26%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0.45</a:t>
              </a:r>
              <a:endPara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2240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507</cp:revision>
  <dcterms:created xsi:type="dcterms:W3CDTF">2019-08-23T20:01:46Z</dcterms:created>
  <dcterms:modified xsi:type="dcterms:W3CDTF">2022-07-20T19:47:49Z</dcterms:modified>
</cp:coreProperties>
</file>