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Boone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1.7%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  <a:endPara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715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748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$259,331K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5,305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1,113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$22,984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3,617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3,947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9,188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1,323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0.70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422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138</cp:revision>
  <dcterms:created xsi:type="dcterms:W3CDTF">2019-08-23T20:01:46Z</dcterms:created>
  <dcterms:modified xsi:type="dcterms:W3CDTF">2022-06-20T15:00:04Z</dcterms:modified>
</cp:coreProperties>
</file>