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5A52"/>
    <a:srgbClr val="DAE3F3"/>
    <a:srgbClr val="5B739B"/>
    <a:srgbClr val="B9AB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368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BDC6D4-F6D5-4FE4-8B90-6D72AAAABE98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F1F862-4F65-4921-8157-1B3AE444A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987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286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915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8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054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800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432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494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378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528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466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84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Cabell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  <a:r>
                <a:rPr lang="en-US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4.2%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17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515</a:t>
                </a: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448</a:t>
                </a:r>
                <a:endParaRPr lang="en-US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$393,986K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3,346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695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$20,147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2,939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3,266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7,796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699</a:t>
              </a:r>
            </a:p>
            <a:p>
              <a:pPr algn="ctr">
                <a:lnSpc>
                  <a:spcPct val="90000"/>
                </a:lnSpc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37%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69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0.63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954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946</TotalTime>
  <Words>242</Words>
  <Application>Microsoft Office PowerPoint</Application>
  <PresentationFormat>On-screen Show (4:3)</PresentationFormat>
  <Paragraphs>54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Kurt Donaldson</dc:creator>
  <cp:lastModifiedBy>Behrang Bidadian</cp:lastModifiedBy>
  <cp:revision>271</cp:revision>
  <dcterms:created xsi:type="dcterms:W3CDTF">2019-08-23T20:01:46Z</dcterms:created>
  <dcterms:modified xsi:type="dcterms:W3CDTF">2022-06-16T20:43:11Z</dcterms:modified>
</cp:coreProperties>
</file>