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Calhoun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3.6%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12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121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$38,144K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459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98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$1,732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531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612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1,351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123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24%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0.48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916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226</cp:revision>
  <dcterms:created xsi:type="dcterms:W3CDTF">2019-08-23T20:01:46Z</dcterms:created>
  <dcterms:modified xsi:type="dcterms:W3CDTF">2022-06-29T15:18:59Z</dcterms:modified>
</cp:coreProperties>
</file>