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Clay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2.6%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14</a:t>
              </a:r>
              <a:endPara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32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249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$54,731K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708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158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$2,548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980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1,040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2,350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307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30%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0.69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429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154</cp:revision>
  <dcterms:created xsi:type="dcterms:W3CDTF">2019-08-23T20:01:46Z</dcterms:created>
  <dcterms:modified xsi:type="dcterms:W3CDTF">2022-06-16T20:43:35Z</dcterms:modified>
</cp:coreProperties>
</file>