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Hampshire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5.0%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338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$76,221K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1,236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cs typeface="Times New Roman" panose="02020603050405020304" pitchFamily="18" charset="0"/>
                  </a:rPr>
                  <a:t>253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$12,704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1,038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1,138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2,471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265</a:t>
              </a:r>
              <a:endParaRPr lang="en-US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31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0.59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1994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452</cp:revision>
  <dcterms:created xsi:type="dcterms:W3CDTF">2019-08-23T20:01:46Z</dcterms:created>
  <dcterms:modified xsi:type="dcterms:W3CDTF">2022-07-18T16:23:04Z</dcterms:modified>
</cp:coreProperties>
</file>