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Jackson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4.7%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14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98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80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$83,119K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1,135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223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$9,734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1,012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1,107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2,748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440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36%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23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0.28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940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240</cp:revision>
  <dcterms:created xsi:type="dcterms:W3CDTF">2019-08-23T20:01:46Z</dcterms:created>
  <dcterms:modified xsi:type="dcterms:W3CDTF">2022-06-29T15:43:28Z</dcterms:modified>
</cp:coreProperties>
</file>