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Jefferson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5.2%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74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257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$118,388K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759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115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$13,281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654</a:t>
                </a:r>
                <a:endPara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734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1,734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87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29%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0.24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2353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523</cp:revision>
  <dcterms:created xsi:type="dcterms:W3CDTF">2019-08-23T20:01:46Z</dcterms:created>
  <dcterms:modified xsi:type="dcterms:W3CDTF">2022-07-21T16:52:11Z</dcterms:modified>
</cp:coreProperties>
</file>